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1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7" r:id="rId47"/>
    <p:sldId id="301" r:id="rId48"/>
    <p:sldId id="302" r:id="rId49"/>
    <p:sldId id="303" r:id="rId50"/>
    <p:sldId id="304" r:id="rId51"/>
    <p:sldId id="305" r:id="rId52"/>
    <p:sldId id="306" r:id="rId53"/>
    <p:sldId id="308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3:32:39.3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0,'79'0'78,"53"53"-62,-26-53-16,79 27 15,27-27-15,-53 0 16,-1 0-16,160 26 16,-106-26-16,26 0 15,-79 0-15,-1 53 16,-25-53-16,-28 26 16,28-26-16,25 0 15,-52 0-15,27 0 16,-28 27-16,28-27 15,-54 0-15,0 26 16,54-26 0,-27 0-16,-1 0 0,1 0 15,27 0-15,-54 0 16,0 0-16,54 27 16,-81-27-16,28 0 15,26 0-15,-27 0 16,27 0-16,0 26 15,-27-26 1,80 0-16,-27 0 0,-52 0 16,-1 0-16,0 0 15,54 0-15,-54 0 16,0 0-16,27 0 16,-26 0-16,-1 0 15,27 0-15,0 0 16,-27 0-1,27 0-15,0 0 0,-27 0 16,0 0 0,1 0-16,-1 0 0,-26 0 15,53 0-15,-27 0 16,-26 0 0,27 0-16,-1 0 15,53 0-15,-52 0 16,-28 0-16,28-26 0,-1 26 15,-52 0 1,79 0-16,-54 0 0,28 0 16,-27 0-16,0 0 15,26 0-15,-53 0 16,27 0-16,0 0 16,53 0-1,-53 0-15,0 0 0,26 0 16,27 0-1,-26 0-15,-1 0 0,0 0 16,54 26 0,-80-26-16,26 0 0,27 0 15,-53 0 1,52 0-16,-25 0 16,-1 0-16,1 0 15,-1 0-15,53 0 16,-52 0-16,-27 0 15,26 0-15,0 0 16,27 0-16,0 0 0,-27 0 16,27 0-1,53 0-15,-80 0 16,27 0-16,-26 0 0,25 0 16,-25 0-1,26 0-15,-27 0 16,-26 0-16,79 0 15,-52 0-15,52 0 16,-53 0-16,1 0 16,78 0-16,-78 0 15,-1 27-15,27-27 0,-27 53 16,1-53 0,52 0-16,-53 0 0,1 0 15,-1 0 1,0 0-16,27 0 0,-26 0 15,-1 0 1,-26 0-16,0 0 16,0 0-16,26 0 0,1 0 15,-28 0 1,28 0-16,26 0 16,-27 0-16,27 0 15,-27 0-15,27 0 16,-27 0-16,1 0 15,-1 0-15,53 0 16,-52 0-16,52-27 16,-52 27-16,25 0 15,107 0-15,-53 0 0,-27 0 16,-26 0 0,26 0-16,-26 0 0,26-26 15,27 26 1,-80 0-16,133 0 15,-133 0 1,80-27-16,-53 27 0,53 0 16,26 0-16,-26 0 0,-53 0 15,-27 0 1,27 0-16,-27 0 0,-26 0 16,26 0-1,-26 0-15,0 0 16,27 0-16,-27 0 15,0 0-15,-27-26 16,27 26 0,26 0-16,-26 0 0,0 0 15,0 0-15,0-27 0,-27 27 32,1 0-32,26 0 15,0 0-15,26 0 16,0-26-1,-26 26-15,0 0 16,27 0-16,-54 0 0,27-27 16,-27 27-1,1 0-15,26 0 16,0 0-16,0 0 16,-27 0-16,27 0 15,0 0-15,-27 27 16,1-27-16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01:32.42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 0,'53'0'125,"0"0"-125,-26 0 16,26 0-16,0 27 15,-1-1-15,1-26 16,-26 0-16,26 27 16,-27-27-1,1 0-15,-1 0 16,27 26-16,-27-26 16,1 0-16,52 26 15,-26-26 1,-26 0-16,26 0 15,-27 0-15,27 0 16,0 0 0,0 0-16,-27 0 15,27 0-15,-26 0 16,-1 0-16,27 27 16,-27-27-16,27 0 15,-26 0 1,-1 0-16,27 0 15,-26 0-15,-1 0 16,27 0-16,-26 0 16,25 0-16,-25 0 15,26 0-15,0 0 16,0 0 0,0 0-16,26 0 15,-26 0-15,26 0 16,-52 0-16,26 0 15,0 0-15,-1 0 16,1 0-16,0 0 16,0 0-16,0 0 15,-26 0 1,-1 0-16,27 0 16,-27 0-1,1 0 1,-1 0-16,1 0 31,-1 0-15,1 0-1,-1 0-15,1 0 16,-1 0 0,1 0-1,-1 0 1,0 0-16,1 0 15,-1 0 157,1 0-156,-1 0-16,54-27 16,-1 27-1,-26 0-15,53-26 16,-27 26-16,-26 0 15,0 0-15,0-26 16,0 26-16,-27 0 16,1-27-16,-1 27 0,1 0 15,-1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33:52.0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58 0,'53'0'391,"26"0"-391,53 0 15,-52 0-15,78 0 16,-52 0-16,0 0 16,0 0-16,0 0 15,52 0-15,-25 0 16,-80 0-16,52 0 16,-52 0-16,-26 0 15,26 0-15,-27 0 16,1 0-16,-1 0 15,1 0 1,-1 0 0,0 0-16,1 0 15,-1 0-15,1 0 16,-1-27 15,1 27-31,26 0 0,0 0 16,-27 0-16,1 0 15,25 0-15,1 0 16,0 0-16,0 0 16,-26 0-16,26 0 15,-1 0 1,28 0-16,-27 0 16,26 0-16,53 0 0,-52 0 15,-1 0-15,1 0 16,-1 0-16,27 0 15,-80 0-15,80 0 16,-53 0 0,26 0-16,1 0 15,26 0-15,-54 0 16,54 0-16,-53 0 16,-26 0-16,79 0 0,-80-26 15,0 26 1,80 0-16,-79 0 15,26 0-15,0 0 16,-1 0-16,1 0 16,0 0-16,-26 0 15,-1 0-15,1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34:20.3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94 0,'53'0'157,"26"0"-157,54 0 15,-81-27-15,1 27 16,27 0-16,-27 0 16,0 0-16,-1 0 15,-25 0 1,-1 0-16,1 0 15,-1 0 1,1 0-16,-1 0 16,1 0-16,26 0 15,-27 0-15,1 0 16,-1 0-16,0 0 16,1 0-1,26 0-15,-27 0 16,27-26-16,0 26 15,0 0 1,26 0-16,27 0 16,-53 0-16,27 0 15,-28 0-15,28 0 16,-27 0-16,0 0 16,-27 0-16,1 0 15,-1 0 1,0 0-1,1 0-15,-1 0 16,1 0-16,26 0 16,-27 0-16,27 0 15,0 0-15,-26 0 16,-1 0-16,0 0 16,27 0-16,-26 0 15,26 0-15,53 0 16,-80 0-16,27 0 15,53 0-15,-53 0 16,26 0-16,-26 0 16,26 0-1,-26 0-15,27 0 16,-27 0-16,26 0 16,-26 0-16,26 0 0,1 0 15,25 0-15,-52 0 16,27 0-16,-27 0 15,26 0 1,0 26-16,-26-26 16,27 0-16,-1 0 15,27 0-15,-27 0 16,27 0-16,26 0 16,27 0-16,-79 0 15,52 0-15,-53 0 16,1 0-16,25 0 15,1 0-15,-26 0 16,-27 0-16,-1 0 16,28 0-16,-54 0 0,54 0 15,-1 0 1,0 0-16,1 0 16,-1 0-16,-26 0 15,53 0-15,-80 0 16,1 0-16,26 0 15,-27 0-15,1 0 16,-1 0-16,1 0 16,25 0-1,-25 0-15,-1 0 16,1-26-16,-1 26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37:56.55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31 0,'0'-26'47,"53"26"46,26 0-77,0 0-16,1 0 16,-27 0-16,26 0 15,27 0-15,-27 0 16,1 0-16,-1 0 16,53 0-16,-26 0 15,-27 0-15,54 0 16,-27 0-16,-27 0 15,27 26-15,-27-26 16,1 0-16,-1 0 16,27 0-16,-27 0 15,-26 0-15,0 0 16,26 0-16,1 0 16,-1 0-16,0 0 15,27 0-15,-26 0 16,-27 0-16,26 0 15,-26 0-15,26 0 16,-26 0-16,27 0 16,-28 0-16,28 0 15,52 27-15,-53-27 16,54 0-16,-80 0 16,26 0-16,0 0 15,-26 0-15,27 0 16,-1 0-16,0 0 15,27 0-15,-53 0 16,27 0-16,-27 0 16,26 26-16,-53-26 15,27 0-15,0 0 16,27 0-16,-28 0 16,28 0-16,-1 0 15,1 0-15,-27 0 16,79 0-16,-26 26 15,-1-26-15,-78 0 16,79 0-16,-80 0 16,27 0-1,-26 0-15,26 0 16,-1 0-16,1 27 16,27-27-16,-1 0 15,-26 0-15,0 0 16,26 0-16,-52 0 15,26 0-15,0 0 16,-27 0-16,1 0 16,-1 0-16,27 0 15,0 0-15,-27 0 16,27 0-16,-26 0 16,-1 0-16,80 0 156,-53 0-156,79 0 15,-52 0-15,-1 0 16,53 0-16,-52 0 16,-1 0-16,-26 0 15,0 0-15,0 0 16,0 0-16,0 0 16,-1 0-16,1 0 15,27 26-15,-27-26 16,26 0-16,0 0 15,1 0-15,26 0 16,-27 0-16,0 0 16,1 0-16,-27 0 15,26 0-15,27 0 16,-27 0 0,1 0-16,-1 0 0,0 27 15,54-27-15,-54 0 16,-53 0-16,54 0 15,-1 0-15,1 0 16,-1 0-16,27 0 16,-27 0-16,1 0 15,-28 0 1,28 0-16,-54 0 16,27 0-16,0 0 0,-26 0 15,-1 0-15,80 0 16,-53 0-1,26 0-15,-26 0 16,26 0-16,-26 0 16,27 0-16,-1 0 15,-26 0-15,26 0 0,54 0 16,25 0-16,-25 0 16,-80 0-1,26 0-15,27-27 16,0 27-16,0 0 15,26 0-15,-53 0 16,27 0-16,-53 0 16,0 0-16,0 0 15,0-26-15,0 26 16,-27 0 0,1 0-1,-1 0 1,27 0-1,0 0-15,0 0 16,0 0-16,0 0 16,0 0-16,-27 0 15,0 0-15,27 0 16,0 0 0,-26 0-16,26 0 15,0 0-15,26 0 16,-26 0-16,26 0 15,1 0-15,25 0 16,-25 0-16,-1 0 16,1 0-16,-28 0 15,28 0-15,26 0 16,-27 0-16,0 0 16,1 0-16,-27 0 15,26 0-15,0 0 16,27 0-16,-26 0 15,-27 0-15,0 0 16,-1 0-16,-25 0 16,-1 0-1,1 0-15,-1 0 16,1 0 0,26 0-1,0 0 1,-1 0-16,1 0 15,0 0-15,0 0 16,-26 0-16,26 0 16,0 0-1,-27 0-15,0 0 16,27 0-16,-26 26 16,-1-26-16,1 0 15,-1 0 1,1 0-16,-1 0 15,1 0-15,-1 0 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41:15.0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73 0,'27'0'204,"-1"0"-189,0 0 1,1 0-16,-1 0 15,27 0-15,-26 0 16,-1 0 0,1 0-16,26 0 15,-27 0-15,0 0 16,1 0 15,-1 0 16,1 0-16,-1 0-15,27 0-16,-26 0 16,26 0-1,-27 0-15,1 0 16,-1 0-16,0 0 15,1 0 1,-1 0 0,1 0-1,26 0 1,-27-27 0,1 27-1,-1 0 16,-26-26 1,27 26-32,-1 0 31,0 0-15,1 0-1,-1 0 1,1 0 46,-1 0-46,1 0-16,-1 0 16,1 0-1,-1 0 16,1 0 16,-1 0-31,1 0 0,-1 0-16,0 0 15,1 0-15,-1 0 16,1 0-16,26 0 15,-27 0 1,27 0 31,0 0-47,-27 0 16,1 0-16,26 0 15,-27 0-15,1 0 16,-1 0-1,27 0-15,-26 0 32,-1 0-17,1 0 1,-1 0-16,0 0 16,1 0 15,-1 0-16,1 0-15,-1 0 16,1 0-16,-1 0 16,1 0-1,-1 0 1,1 0 0,-1 0-16,0 0 15,1 0-15,-1 0 16,1 0-1,-1 0-15,1 0 16,-1 0 0,1 0 15,-1 0-15,27 0-1,-26 0-15,-1 0 16,0 0-16,1 0 15,-1 0 1,1 0-16,26 0 16,0 0-16,-27 0 15,1 0 1,25 0-16,-25 0 16,-1 0-1,1 0-15,-1 0 16,27 0-1,-26 0 1,-1 0-16,1 0 16,-1 0-16,1 0 15,-1 0 1,0 0-16,1 0 16,-1 0 77,1 0-93,-1 0 16,27 0-16,0 0 16,-26 0-16,25 0 15,-25 0-15,26 0 16,0 0-16,0 0 15,-27 0 1,27 0-16,-26 0 16,-1 0 15,0 0-15,27 0-1,-26 0-15,-1 0 16,1 0-16,-1 0 31,1 0-31,-1 0 16,1 0 15,-1 0 0,0 0-31,1 0 16,-1 0-1,27 0-15,-26 0 16,-1 0-16,1 0 16,-1 0-16,1 0 15,-1 0-15,27 0 16,-27 0-16,27 0 16,-26 0-1,26 0-15,0 0 16,-27 0-16,27 0 15,0 0-15,26 0 16,-26 0-16,-26 0 16,-1 0-1,1 0-15,-1 0 16,1 0 0,-1 0-1,0 0 1,1 0-1,26 0-15,-27 0 16,1 0-16,-1 0 16,-26 26-1,27-26 1,-1 0-16,1 0 16,25 0-1,-25 0 1,-1 0-1,1 0-15,-1 0 16,27 0-16,-26 0 16,-1 0-16,1 0 15,-27 27-15,53-27 0,-1 0 16,-25 0 0,-1 0-16,27 0 15,-26 0 1,-1 0-16,1 26 15,-1-26-15,1 0 16,-1 0-16,0 0 16,1 0-1,-1 0 1,1 0 0,-1 0 15,1 0-31,-1 0 15,1 0-15,79 0 16,-54 0-16,28 0 0,-1 0 16,1 0-1,-1 0-15,-26 0 16,-27 0-16,1 0 16,26 0-16,-27 0 15,1 0 1,26 0-1,-1 0-15,-25 0 16,26 0-16,-27 0 16,27 0-16,-26 0 15,-1 0 1,1 0-16,-1 0 16,0 0-1,1 0-15,-1 0 16,1 0-1,-1 0-15,27 0 16,-26 0-16,-1 0 16,1 0-16,-1 0 15,1 0-15,25 0 16,-25 0-16,-1 0 16,-26 27-16,27-27 15,-1 0-15,1 0 16,-1 0-16,1 0 15,-1 0 1,1 0 15,-1 0-15,0 0 0,1 0-1,-1 0 1,1 0 124,-1 0-140,27 0 16,-26 0-16,26 0 16,-27 0-16,1 0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41:18.5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93 0,'80'0'94,"-27"0"-79,26 0-15,27 0 16,-27 0-16,1-53 16,52 53-16,-26 0 15,52 0-15,-78 0 16,52 0-16,-52 0 15,52 0-15,-106 0 16,27 0-16,53-26 16,-53 26-16,-27 0 15,1 0-15,26 0 16,-27 0-16,27 0 16,0 0-16,-26 0 15,25 0 1,-25 0-16,26 0 15,-27 0-15,27 0 16,-26 0 0,26 0-16,-27 0 15,0 0-15,27 0 16,0 0 0,0 0-16,0 0 15,0 0-15,0 0 16,-27 0-16,27 0 15,27 0-15,-27 0 16,-27 0-16,1 0 16,25 0-16,1 0 15,0 0-15,0 0 16,0 0-16,0 0 16,0 0-16,26 0 15,-26 0-15,0 0 16,0 0-16,-26 0 15,25 26-15,1-26 16,0 0-16,0 0 16,0 0-1,0 0-15,-26 0 16,25 0-16,-25 0 16,-1 0-16,1 27 15,26-27-15,0 0 16,0 0-16,-27 0 15,27 0-15,0 0 16,-27 0 0,27 0-16,-26 0 15,26 0 1,0 0 0,-1 0-1,1 0-15,27 0 16,-27 0-16,26 0 15,27 0-15,-27 26 16,-26-26-16,27 0 16,-1 0-16,0 0 15,27 0-15,-53 0 16,26 0-16,-26 0 16,27 0-16,-27 0 15,26 0-15,0 0 16,1 0-16,26 0 15,-54 0-15,28 0 16,-27 0-16,0 0 16,-27 0-16,1 0 15,26 0-15,-1 0 16,28 0-16,-27 0 16,0 0-16,26 0 15,-26 0-15,0 0 16,-27 0-16,1 0 15,-1 0-15,27 0 16,-26 0 0,-1 0-16,1 0 15,25 0-15,1 0 16,-26 0-16,26 0 16,-27 0-1,1 0 1,-1 0 15,1 0-15,-1 0-1,0 0 63,1 0-46,-1 0-17,1 0 17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41:22.22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0,'53'0'219,"26"0"-203,0 0-16,1 0 15,26 0-15,-53 27 16,26-27-16,0 0 16,1 0-16,-27 0 15,-1 26-15,1-26 16,0 0-16,0 0 16,0 27-16,27-27 15,-28 0-15,54 26 16,-26-26-16,-1 27 15,53-27-15,-52 26 16,-27-26-16,0 0 16,-1 0-16,-25 0 15,-1 0 1,27 27 0,-26-27-16,-1 0 15,27 0-15,-26 0 16,25 0-1,1 26-15,-26-26 16,-1 0-16,1 0 16,-1 0-1,1 0-15,-1 0 16,1 0-16,-1 0 16,1 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42:56.99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0,'79'0'63,"80"0"-63,106 0 16,-160 0-16,266 0 15,-27 53-15,-80-53 16,160 26-16,-107-26 15,-52 53-15,-1-53 16,-78 26-16,78-26 16,-105 0-16,26 27 15,-79-27-15,-27 0 16,54 0-16,-80 0 16,26 0-16,-26 0 15,0 26-15,0-26 16,0 0-16,-27 0 15,1 0-15,25 0 16,-25 0-16,26 27 16,-27-27-16,1 0 15,-1 0-15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43:01.37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81 0,'0'-26'32,"27"-1"77,26 27-109,-27 0 16,27 0-16,0-26 15,0 26-15,0 0 16,0 0-16,-1 0 16,1 0-1,-26 0-15,-1 0 16,27 0-16,-26 0 15,26 0 1,-27 0-16,1 0 16,-1 0-1,0 0 1,1 0 125,26 0-126,26 0-15,-26 0 16,26 0-16,-26 0 15,53 0-15,-53 0 16,-26 0-16,26 0 16,-1 0-16,-25 0 15,-1 0-15,1 0 16,-1 0-16,1 0 16,-1 0-16,1 26 31,-1-26-16,1 0-15,-1 0 16,0 0 0,1 0-16,-1 0 15,1 0 1,-1 0 0,1 0-16,-1 0 15,1 0-15,-1 0 16,27 0-16,-26 0 15,-1 0-15,0 0 16,1 0-16,-1 0 16,27 0-1,-26 0 1,-1 0-16,1 0 0,-1 0 31,1 0-31,-1 0 16,0 0 15,1 27-31,-1-27 16,27 0-1,-26 0-15,26 0 0,-27 0 16,1 0-16,-1 0 31,1 0-15,-1 0-16,0 0 15,1 0 1,26 0-16,26 0 16,-52 0-16,-1 0 15,27 0-15,-27 0 16,1 0 0,-1 0-1,1 0-15,-1 0 16,1 0-1,-1 0-15,1 0 16,26 26-16,0-26 16,26 0-1,27 0-15,-80 0 16,80 0-16,-27 0 16,1 0-16,-27 0 15,0 0-15,0 0 16,-27 0-16,0 0 15,1 0 1,-1 0-16,1 0 16,-1 0-1,1 0-15,-1 0 16,1 0 0,-1 0-1,1 0 16,-1 0-15,0 0 0,1 0-1,26 0-15,-27 0 16,1 0-16,26 0 16,-27 0-16,1 0 15,26 0-15,-1 0 16,-25 0-16,26 0 15,0 0-15,0 0 16,26 0-16,-26 0 16,0 0-16,-27 0 15,1 0-15,26 0 16,0 0-16,0 0 16,-1 0-16,-25 0 15,26 0-15,-27 0 16,1 0-16,26 0 15,0 0-15,-1 0 16,-25 0-16,26 0 16,0 0-16,-27 0 15,1 0-15,26 0 16,0 0-16,-1 0 16,1 0-16,0 0 15,0 0-15,-26 0 16,26 0-16,-1 0 15,1 0 1,-26 27 0,26-27-1,-27 0-15,1 0 16,-1 0 0,27 0-16,-26 0 15,-1 0-15,0 0 16,1 0-1,26 0-15,-27 0 16,1 0-16,26 0 16,26 0-16,-53 26 15,54-26-15,-27 0 16,-27 0-16,80 0 16,-53 0-16,-27 0 15,80 0-15,-53 0 16,0 0-16,-26 0 15,-1 0-15,27 0 16,0 0-16,26 0 16,-26 0-16,0 27 15,0-27-15,0 0 16,0 0-16,0 0 16,26 0-16,-26 0 15,26 0-15,1 0 16,26 0-16,-53 0 15,26 0-15,-26 0 16,26 0-16,1 0 16,-1 0-16,-26 0 15,26 0-15,-26 26 16,106-26-16,-53 0 16,52 26-16,-78-26 15,52 0-15,-26 0 16,53 0-16,-106 0 15,0 0-15,26 27 16,-53-27-16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48:00.9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0 194 0,'26'0'78,"27"0"-78,0-26 15,0-1-15,0 27 16,0-53-16,0 53 16,-1-26-16,1 26 15,53 0-15,-53 0 16,0 0 0,26-27-16,-26 27 15,0 0-15,0 0 16,27 0-16,-28 0 15,1 0-15,0 0 16,0 0-16,27 0 16,-28 0-16,1 0 15,0 0-15,0 0 16,0 0-16,27 0 16,-28 0-16,1 0 15,27 0-15,-27 0 16,26 0-16,27 0 15,-27 0 1,-26 0-16,53 27 16,-27-27-16,1 0 15,-1 26-15,0-26 16,-26 27-16,-26-27 16,52 0-16,-26 0 15,27 26-15,-28-26 16,1 0-16,-26 0 15,26 27-15,-27-27 16,1 0-16,-1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3:42:04.4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0 173 0,'0'-26'47,"80"26"-31,-1-27 0,-26 27-16,0-26 0,-27 26 15,1 0 1,-1 0-16,27 0 15,-26 0 1,-1 0-16,1 0 16,25 0-16,1 0 0,-26 0 15,26 0 1,0 0-16,0 0 0,0 0 16,-1 0-1,28 0-15,-1 0 0,27 0 16,53-53-1,0 53-15,52 0 16,1 0-16,-27 0 16,-26 0-16,0 0 15,-1 0-15,1 0 16,0 0-16,132 0 16,-212 0-16,80 0 15,53 0-15,-54 0 16,28-26-16,-28 26 0,1 0 15,-53 0 1,26 0-16,-52 0 16,52 0-16,-79 0 0,26 0 15,1 0 1,-28 0-16,28 0 0,-27 0 16,0 0-1,0 0-15,0 0 0,-1 0 16,1 0-1,-26 0-15,26 0 16,0 0-16,0 0 16,-27 0-16,27 0 15,-27 0-15,1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48:03.1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83 0,'27'0'109,"25"0"-109,1 0 16,0 0-16,0 0 16,0 0-1,26-27-15,1 27 16,52 0-16,-26 0 16,26-26-16,27-1 0,26 27 15,27 0-15,0 0 16,-107 0-16,54 0 15,106 0-15,-80 0 16,27 0-16,-107 0 16,54 0-1,0 0-15,26 0 0,-105 0 16,-1 0-16,0 0 16,27 0-16,-79 0 15,-1 0-15,0 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51:36.2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 0,'53'0'156,"26"0"-156,133 0 0,-106 0 15,52 0 1,107 0-16,-106 0 16,-27 0-16,-26 0 15,26 0-15,-26 0 0,0 0 16,-27 0 0,-26 0-16,0 0 15,0 0-15,-27 0 16,1 0-1,-1 0-15,27 0 16,-26 0-16,-1 0 16,27 0-1,-27 0-15,27 0 16,0 0-16,0 0 16,0 0-16,0 0 15,0 0-15,-27 0 16,27 0-16,53 0 0,-27 0 15,1 0 1,-1 0-16,1 0 0,25 0 16,-78 0-1,79 0-15,0 0 16,26 0-16,-53 26 16,27-26-16,53 0 15,-27 0-15,27 0 16,-53 0-16,26 0 15,-53 0-15,54 0 0,-54 0 16,27 0 0,-53 0-16,26 0 15,-52 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51:38.8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68 0,'0'26'16,"26"-26"15,1 0-15,26 0-16,26 0 15,0 0-15,1 0 16,52 0 0,27 0-16,-1 0 0,54 0 15,79-26 1,-79 26-16,-53-53 0,-1 53 15,80 0-15,-132 0 16,27 0-16,-28 0 16,28 0-16,-27 0 15,-27 0 1,0 0-16,54 0 0,-54 0 16,0 0-1,54 0-15,-54 0 16,0 0-16,1 0 0,52 0 15,-53 0-15,1 0 16,26 26-16,-1-26 16,-25 27-1,52-27-15,-26 0 0,0 26 16,0-26 0,26 27-16,-26-1 0,0-26 15,52 27 1,1-27-16,-80 26 0,54-26 15,-27 53-15,-1-53 16,1 0 0,-26 27-16,25-27 0,1 0 15,-26 26 1,-27-26-16,26 0 0,0 27 16,1-27-1,-1 26-15,0-26 0,1 0 16,26 0-16,-27 26 15,0-26 1,54 0-16,-80 0 0,0 27 16,26-27-1,-26 0-15,0 0 0,0 0 16,-27 0 0,1 0-16,25 0 15,1 0 1,27 26-16,-1-26 15,27 0-15,0 27 0,-27-27 16,53 0 0,-79 0-16,53 0 0,53 0 15,-27 0 1,-26 0-16,-27 0 0,54 0 16,-27 0-1,-1 0-15,-78 0 0,105 0 16,-79 0-16,26 0 15,1 0 1,-27 0-16,53-27 16,-27 27-16,-26-26 15,26-1-15,54 1 0,-54 0 16,-26-1 0,0 27-16,0-26 15,0 26-15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53:45.3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53:48.9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0 186 0,'53'0'47,"0"0"-47,0 0 15,0 0-15,26 0 16,1-27-16,-54 27 16,80 0-16,-53 0 15,0 0 1,26 0-16,-26 0 15,-26 0-15,26 0 16,-27 0 0,0 0-1,1 0 17,-1 0-17,27 0 1,0 0-16,-26 0 15,26-26-15,0 26 16,-1 0-16,-25 0 16,-1 0-16,1 0 15,-1 0-15,1 0 16,-1 0-16,1 0 16,-1 0-16,27 0 15,-27 0 1,27 0-16,-26 0 15,26 0-15,0 0 16,-27 0 0,1 0-16,-1 0 15,1 0-15,-1 0 16,0 0 0,1 0-1,-1 0-15,27 0 16,-26 0-16,-1 0 15,1 0-15,-1-27 16,27 27-16,-27 0 16,1 0-16,-1 0 15,1 0-15,-1-26 16,1 26-16,26 0 16,0 0-16,0 0 15,-1 0-15,1 0 16,27 0-1,-1-27-15,0 27 16,-26 0-16,27 0 16,-27 0-16,26 0 15,-26 0-15,0 0 16,0 0-16,0 0 16,26-26-16,0 26 15,1 0-15,79 0 16,26 0-16,-106 0 15,106 0-15,27 0 16,-80 0-16,-26 0 16,0 0-16,-27 0 15,-26 0-15,-26 0 16,-1 0 0,-26-27-1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53:50.4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27 0,'80'0'47,"26"0"-47,105 0 16,1 0-16,105 0 15,54 0-15,-54 0 16,160 0-16,52 0 16,-106 0-16,-105 0 15,52 0-15,-52 0 16,-54 0-16,-185 0 16,80 0-16,-106 0 15,-26-27-15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55:57.9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30 0,'26'0'109,"27"0"-93,53 0-16,26 0 15,-26-26 1,26 26-16,27 0 0,53 0 16,-53 0-16,-1 0 15,1 0-15,26 0 16,-79 0-16,26 0 16,-52 0-16,78 0 15,-78 0 1,-1 0-16,54 0 0,-54 0 15,-26 0-15,26 0 16,-52 0-16,-1 0 16,27 0-16,-27 0 15,1 0 1,-1 0 0,27 0-16,0 0 15,27 0-15,-1 0 0,27 0 16,0 0-16,-1 0 15,28 0-15,-54 0 16,1 0-16,52 0 16,-53 0-16,1 53 15,52-53 1,-79 0-16,26 0 0,1 0 16,-28 26-16,1-26 15,27 0-15,26 0 16,-1 0-1,-25 0-15,52 0 16,-26 0-16,-27 0 16,27 0-16,0 0 15,-53 0-15,26 0 0,54 0 16,-54 0-16,80 0 16,-54 0-1,-52 0-15,53 27 16,0-27-16,26 0 15,27 0-15,0 0 16,0 0-16,-1 0 16,1 0-16,-27 0 0,27 0 15,-79 0 1,25 0-16,1 0 16,0 0-16,-53 0 15,0 0-15,-27 0 16,27 0-16,0 0 15,0 0-15,26 0 16,1 0-16,26 0 16,26 0-16,-26 0 15,26 0-15,27 0 16,-53 26-16,26-26 16,-26 0-16,26 0 15,-53 0-15,54 0 16,-27 0-16,52 0 15,1 0-15,79 27 16,-79-27-16,53 0 16,52 0-16,-52 0 15,0 0-15,26 0 16,26 0-16,-52 0 16,0 0-16,-1 0 15,-52 0-15,158 0 16,-78 0-16,-81 0 15,54 0-15,53 0 16,-1 0-16,-132 0 16,133 0-16,-27 0 15,-79 0-15,53 0 16,-54 0-16,28 0 16,78 0-16,-105 26 15,-27-26-15,-52 0 16,-1 0-16,-26 0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5:00:58.1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0,'53'0'63,"238"80"-48,-79-54-15,26 27 16,238 26-16,54 1 16,-107-27-16,-106 0 15,80-27-15,-132 27 16,105-53-16,-105 26 16,-133-26-16,-26 0 15,0 27-15,-133-54 125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5:02:35.6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0 212 0,'53'0'16,"-26"0"-16,-1 0 15,27 0-15,0 0 16,26 0-16,54-26 16,-28 26-16,107 0 15,-53 0-15,-27 0 16,27-53-16,52 53 16,-52 0-16,0 0 15,-27-27-15,27 27 16,-80 0-16,54 0 15,-27 0-15,105 0 16,1 0-16,-133 0 16,80 0-16,0 0 15,-27 0-15,-26 0 16,26-26-16,-26 26 16,0-27-16,-27 27 15,-26 0-15,0-26 16,26 26-16,-52 0 15,52 0-15,1 0 16,-1 0-16,-53 0 16,54 0-16,-1 0 15,-52 0-15,26 0 16,-27 0-16,0-27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1:00:12.36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0,'53'0'110,"26"0"-110,-26 0 0,27 0 15,-28 0 1,28 0-16,26 26 0,-27-26 16,0 0-1,-26 0-15,27 27 0,-27-27 16,0 0-16,-27 26 16,27-26-1,-27 0-15,1 0 16,26 0-16,0 0 15,0 0-15,-1 0 0,1 0 16,0 0 0,-26 0-16,52 0 0,-26 0 15,0 0-15,0 27 16,-27-27 0,27 0-1,-26 0 1,-1 0-16,1 0 234,78 26-218,-25-26-16,-1 0 0,1 0 15,25 26 1,-52-26-16,0 0 16,-26 0-16,79 27 0,-27-27 15,-53 0 1,1 0-16,-1 26 16,1-26-16,-1 0 15,1 0-15,-1 0 0,1 0 16,-1 27-1,27-27 1,-27 0-16,1 0 16,-1 0-1,1 0-15,-1 0 16,1 0 0,-27 26-1,26-26-15,27 0 16,-26 0-16,25 0 15,-25 0 1,-1 0-16,27 27 16,-26-27-16,-1 0 15,27 0-15,-26 0 16,-1 0-16,1 0 0,-1 0 16,27 0-1,-27 0-15,1 26 16,-1-26-1,1 0-15,-1 0 16,1 0 0,-1 0-1,27 0-15,-27 0 0,1 0 16,26 0 0,0 0-16,-27 0 15,27 0-15,0 0 16,0 0-16,0 0 15,0 0 1,-27 0-16,27 0 16,0 0-1,0 0-15,0 0 0,0 0 16,0 0 0,0 0-16,-27 0 15,27 0-15,-26 0 16,-1 0-16,27 0 15,-27 0-15,27 0 16,0 0 0,27 0-16,-54 0 0,27 0 15,0 0-15,-27 0 16,1 0-16,-1 0 16,27 0-16,0 0 15,-26 0-15,-1 0 16,0 0-16,27 0 31,-26 0-31,-1 0 16,1 0-1,-1 0 110,1 0-109,78-26-16,-25 26 16,-1-27-16,1 27 15,25 0 1,-25 0-16,-1-53 0,-26 53 15,-26 0 1,-1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3:42:05.6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0,'53'0'63,"26"0"-48,80 0 1,53 0-16,26 0 0,26 0 16,1 53-1,-106-53-15,0 0 0,26 26 16,-79-26-1,26 0-15,27 0 16,-54 0-16,1 0 0,-26 0 16,-27 0-16,-27 0 15,1 0-15,-1 0 16,0 0 0,27 0-16,-26 0 0,-1 0 15,27 0 1,-26 0-16,-1 0 15,27 0 1,-27 0-16,1 0 16,-1 0-16,1 0 0,-1 0 15,1 0 1,-1 0-16,1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1:02:37.46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17417 12753 0,'-79'0'188,"-80"0"-188,1 0 15,-54 0-15,0 0 0,1 0 16,25 0 0,-25 0-16,-107 0 15,107 0-15,131 0 16,-132 0-16,54 0 16,25 0-16,-25 0 0,78-53 15,-26 53 1,-52 0-16,25 0 0,28 0 15,-28 0 1,-25 0-16,52 0 16,-79-26-16,105 26 15,-26 0-15,-105-27 16,131 27-16,-52 0 0,26-26 16,27 26-1,-27-27-15,27 27 16,-1 0-16,1-26 15,-53-27-15,52 53 16,1 0-16,-54-26 16,1-1-16,53 27 15,-53-26-15,26-1 16,-80 1-16,81-27 16,-133 26-16,79 1 0,-26-27 15,132 53 1,-106-53-16,-53 0 15,27 0-15,0 0 16,105 27-16,-78-1 16,-107 1-16,80-53 15,-106 26-15,79 26 16,-26-52-16,26 52 0,1-26 16,26 0-1,-54 1-15,-25-28 16,132 27-16,-1 27 15,-52-106-15,53 79 16,52 26-16,1-79 16,-27 53-16,27 27 15,-27-53-15,27 26 16,-1-27-16,-26 27 16,27 0-16,-27-52 15,27 78-15,-1-52 16,-25-1-16,52 1 15,-27 26-15,27 0 16,-52-53-16,52 53 16,0 1-1,0-1-15,0-53 0,-27 53 16,28 0-16,-1-26 16,0 26-16,0-53 15,-27 26-15,28-25 16,-1 52-16,26 0 15,1-27-15,-27 1 16,26-53 0,-52 52-16,26-25 0,27-1 15,-27 0-15,-27 0 16,54 80-16,-1-54 16,-26-52-16,1 53 15,25-27-15,-52 26 16,26-52-16,26 53 15,-26-27 1,27 26-16,-1 28 0,-25-28 16,25 27-16,27 27 15,-26-27 1,26 26-16,-27 1 0,1 26 16,26-27-1,-27 1-15,27 0 0,-26-1 16,26 1-1,-27-1-15,27 1 32,0-1-32,0 1 15,-26 26 79</inkml:trace>
  <inkml:trace contextRef="#ctx0" brushRef="#br0" timeOffset="5960">16756 13335 0,'-26'0'469,"-1"0"-469,-52 0 16,-1 0-16,-78 0 15,105 0-15,-53 0 16,26 0-16,-25 0 16,25 0-16,27 0 15,27 0-15,-1 0 16,1 0 15,-1 0-15,1 0-16,0 0 15,-1 0-15,1 0 16,-27 0-16,0 0 0,0 0 16,0 0-1,0 0-15,-26 0 16,-1 0-16,-26 0 15,27 0-15,26 0 16,-26 0-16,-1 0 16,28 0-16,-1 0 15,26 0-15,-52 0 16,26 0-16,-27 0 16,28 0-16,-28 0 15,27 0-15,0 0 16,0 0-16,1 0 15,-1 0-15,-27 0 16,54 0-16,-27 0 16,0 0-1,26 0-15,1 0 0,-27 0 16,0-26-16,0 26 16,0 0-16,0 0 15,1 0-15,-1 0 16,0 0-16,0 0 15,-27 0-15,27 0 16,1 0 0,-28 0-16,1 0 15,-133-27-15,106-26 0,-26 27 16,79 26-16,-79-27 16,52 1-16,1 0 15,0 26-15,-54-27 16,-52-52-16,132 79 15,-53-53 1,-79 0-16,53 0 0,26 53 16,-26-27-1,52 1-15,-25 0 0,-1-27 16,26 53-16,-52-27 16,53 1-16,26-1 15,-53 1-15,0-1 16,-79-52-1,106 26-15,26 27 0,-53-27 16,26-27 0,28 27-16,-54-26 0,53 26 15,0 0-15,-27-53 16,-25-26-16,-1 26 16,0-26-16,27 79 15,-27-26 1,26-27-16,-52-26 15,53 26-15,-1 26 16,27-26-16,-52 27 0,52 0 16,-53-27-16,53 27 15,-79-107-15,79 107 16,-53-27-16,53 27 16,-53-80-1,27 53-15,-1 27 0,27-27 16,1 27-1,25-54-15,-26 80 0,-26-26 16,52 0 0,-26-27-16,27 26 0,0 1 15,-54-53-15,54-1 16,-27 1 0,-27 0-16,54 52 15,-27-78-15,-79-80 16,79 52-16,-27 54 15,1-53-15,-27 0 16,0-1-16,-26-78 0,26 79 16,0-1-16,1 28 15,-1 25 1,0 1-16,0 0 0,53 26 16,0 27-1,-53-1-15,80-26 0,-27 27 16,27 0-1,-27-27-15,0 26 16,0 28-16,26-1 16,1 0-16,-1 0 15,1 0-15,26 0 0,-26 0 16,-1 0 0,1-53-16,-1 53 0,1-26 15,-1 0 1,1-54-16,-1 54 0,1 0 15,-1-27 1,-25 26-16,-1 1 16,53 26-16,-27 0 15,1 27-15,26-27 16,0 26-16,0 1 0,-27-1 16,1 1-1,-1 0-15,27-1 16,-26 1-16,26-1 15,-27-26-15,1 27 16,26-1 0,-27 1-16,27 26 156,0-27-47,0 1-62,-26 26-47,26-27 16</inkml:trace>
  <inkml:trace contextRef="#ctx0" brushRef="#br0" timeOffset="6435">4321 3281 0,'0'-26'32,"-27"26"-1</inkml:trace>
  <inkml:trace contextRef="#ctx0" brushRef="#br0" timeOffset="11410">17365 13864 0,'-53'0'16,"0"0"0,-53 0-16,0 0 0,-26 27 15,-27-1 1,-26 27-16,79-26 0,-26-27 15,26 26 1,-185 1-16,26 25 0,133-25 16,-186 26-1,-52-27-15,-53 27 0,158-26 16,-476-27-16,424 0 16,-212 0-1,79 0-15,-212 0 0,133 0 16,-53-53-1,53-27-15,-53 27 0,53 1 16,105-28 0,-158 27-16,265 27 0,-160-27 15,54 26-15,106-25 16,-1 52 0,-26-53-16,27 26 0,-54-26 15,133 27 1,-185-54-16,211 27 0,-79-26 15,79 0 1,-184-27-16,131 27 0,27-1 16,0 1-16,0-54 15,105 81 1,1-54-16,-53 26 0,79 27 16,0-52-1,27 52-15,-27-27 0,27-26 16,26 54-1,-27-81-15,1 54 0,0-53 16,26-1 0,-53-52-16,-27 0 15,81 53-15,25-1 0,-52-25 16,52-28 0,-52 1-16,52 79 15,1-79-15,-53-79 16,26 25-16,53 28 0,-27-54 15,-26-26 1,53 79-16,0-52 16,-26 52-16,26 80 15,0-106-15,0 26 16,0-26-16,0-27 0,53 54 16,-27-1-1,1-26-15,-27 132 0,53-106 16,26-26-1,-53 159-15,1-80 16,-1 53-16,1 27 16,-1-27-16,1-26 15,52 0-15,-52-1 0,-1 27 16,53-26 0,-79-27-16,27 54 15,-1-54-15,1 79 16,-1-52-16,-26 53 15,27-1-15,26-52 16,-27 53-16,-26-1 16,27-52-16,-27 53 15,26-1-15,-26-52 16,0 53-16,26-1 0,-26-26 16,0 27-1,0 0-15,0 26 16,0-27-16,0-52 15,0 26-15,27 53 16,-27-79-16,0 26 16,0 27-16,0-53 15,0 52-15,26-52 0,-26 26 16,0 27 0,27-27-16,-27 26 15,0 28-15,0-28 16,0 27-16,26-26 15,-26 26-15,0 0 16,0-26-16,0 26 16,0 0-1,0 0-15,0 0 0,27 0 16,-27 27-16,0-27 16,0 0-16,0 0 15,0-26 1,0 26-16,0 0 15,0 26-15,0-26 16,0 0 0,0 27-16,0-1 0,0-25 15,0 25 1,0 1-16,0-1 31</inkml:trace>
  <inkml:trace contextRef="#ctx0" brushRef="#br0" timeOffset="20090">21466 14420 0,'52'0'156,"1"0"-140,27 0-16,-27 0 0,53 0 15,-80 0-15,27 0 16,0 0 0,0 0-16,0 0 0,0 0 15,-1 0 1,28 0-16,-27 0 15,26 0-15,-26 0 16,79 0-16,-26 0 0,26 0 16,-52 0-1,26 0-15,0 0 16,-54 0-16,28 0 0,-1 0 16,-26 0-1,26 0-15,-26 0 0,0 0 16,0 0-1,0 0-15,27 0 0,-54 0 16,53 0 0,1 0-16,-27-26 15,26 26-15,0 0 16,27 0-16,0-27 16,-27 27-16,27-26 15,-26 26-15,52-27 16,-26 27-16,26 0 0,-26-26 15,-27 26 1,54-27-16,-54 1 16,0-27-16,27 26 15,-26 27-15,-28-26 16,1-27-16,-26 27 16,26-1-16,0 1 15,-27 26-15,27-27 0,0 1 16,-27-27-1,27 26-15,0-26 16,0 1-16,27 25 16,-28 1-16,54-27 15,-26 0-15,-1 26 0,53-52 16,-52 52 0,26-25-16,-27 25 15,0-26-15,27 0 16,-53 27-16,0-1 15,0 1-15,26-1 16,-26-25-16,0 25 16,0 1-16,26-1 15,-26 1-15,0-1 16,27 1-16,-28-27 0,1 26 16,27 1-1,-27-1-15,0 1 16,-27 26-16,1-26 15,25-1-15,-25 27 16,-1-26-16,1 26 16,-1-27-1,27 1-15,0-27 0,0 26 16,53 1 0,-53-1-16,0-25 15,26 25-15,0 1 16,1-54-1,-27 54-15,26-27 0,-26 0 16,0 26-16,53-25 16,-53-1-16,0 26 0,0-52 15,26 52 1,-53-26-16,27 1 16,53-1-16,-53 0 15,0 0-15,26-27 16,27 1-16,-53 26 15,26-53-15,1 27 16,-1 26 0,1-53-16,-1 53 0,-26 0 15,26-26-15,-52 52 16,26-25-16,0-1 16,-1 0-16,-25 0 15,26-27-15,0 28 16,26-28-16,-26 1 15,0-1 1,-27 27-16,27-26 0,27 26 16,-27-53-1,-27 53-15,27 1 0,0-28 16,0 27-16,53-79 16,-53 26-16,-1 27 15,1 26-15,0-27 16,0-25-1,0-1-15,27 0 0,-54 27 16,27-1 0,0-52-16,-27 26 0,54 27 15,-54-1-15,1-52 16,25 0-16,28-1 16,-54 54-16,54-80 15,-27-26 1,-27 106-16,53-133 0,-52 27 15,52-27 1,-52 80-16,52-106 16,-26 79-16,26-185 0,-52 132 15,52-26-15,-79 80 16,27-1-16,-27-26 16,53-27-1,-53 53-15,0 0 16,0 54-16,0-54 15,0 53-15,0-26 0,0-27 16,0 53 0,-27-53-16,27 80 0,-26-53 15,26 52-15,0 1 16,-27-27 0,27 53-16,-26-26 0,-1 26 15,27 0 1,-26 0-16,26-26 0,-27-1 15,1-26 1,-1 27-16,1 0 16,-27-27-16,27 53 15,-27 0-15,26 0 16,1 0-16,-1 27 0,27-1 16,-26-26-1,-53 0-15,52 1 16,1-1-16,-27 0 15,0-27-15,0 54 0,0-80 16,-53 53 0,80 0-16,-27 0 15,0 0-15,0 0 0,0-26 16,27 0 0,-54 26-16,27 0 0,0-26 15,0-1 1,0 27-16,1 0 0,-1 0 15,-27 0 1,27 1-16,0-1 16,1 26-16,-1-52 0,0 26 15,0 26 1,53 1-16,-53 0 16,0-1-16,26-26 15,1 53-15,0 0 0,-1-26 16,1 26-1,-1-27-15,1 1 16,-1-1-16,1 27 16,-1-26-16,1 26 15,26-27-15</inkml:trace>
  <inkml:trace contextRef="#ctx0" brushRef="#br1" timeOffset="54540">19058 15452 0,'0'-27'16,"-27"27"47,1 0-48,-1 0-15,1 0 0,0 0 16,-27 0-1,26 0-15,1 0 0,-1-26 16,27-1 0,-53 1-16,0-27 15,-26 0-15,0 0 0,26-53 16,-27-26 0,27 79-16,1-26 15,-1-53-15,-53-1 16,26 1-16,28 0 0,25-1 15,-52 1 1,52 26-16,-26-26 16,0 0-16,0-1 15,27 28-15,0-28 16,-27-52-16,26 106 0,27-27 16,-26 0-1,26 27-15,-27-27 0,1-132 16,26 132-1,-53-53-15,53 27 16,0 26-16,0-26 16,0 26-16,-27-26 15,27-1-15,0 27 16,0 1-16,0-28 16,0-78-16,0 52 0,0-53 15,0 53 1,0 1-16,0-1 15,0 27-15,0 26 16,0 0-16,0 27 16,0-1-16,0 1 0,0 0 15,0-27 1,0 0-16,0-26 0,0 52 16,0 1-1,0-53-15,0 52 16,0 1-1,0-1-15,0 1 0,0-27 16,0 53 0,0 27-16,0-27 0,27 26 15,-27 1-15,0 0 0,0-1 16,0 1 0,0-1-1,0 1 32,0-1-31,0 1-1,0-1 1,0 1 0,0-1-1,0 1 1,0-27-1,0 27-15,26-1 0,-26-26 16,0 27 0,27-1-16,-27 1 15,0-1 1,0 1-16,0-1 31,0 1-15,26 0 15,-26-1-31,0-26 156,0-26-140,27-1-16,-27 1 16,26-27-16,1 0 15,-1 1 1,1-54-16,-1 79 0,27-78 15,26-80 1,-79 158-16,27-52 0,-1 26 16,1 53-16,-27-53 15,26 27 1,-26 0-16,0 26 0,0 26 16,27-26-1,-27 27-15</inkml:trace>
  <inkml:trace contextRef="#ctx0" brushRef="#br1" timeOffset="56630">21439 15452 0,'0'-80'125,"132"-78"-110,1-80-15,52-53 0,27 52 16,-54 1-1,1 106-15,0-106 0,26-53 16,27 79 0,-106 80-16,105-159 15,-105 106-15,0 52 0,26-52 16,-26 26 0,26-26-16,53-53 0,-26 106 15,-53-1 1,0-25-16,-27 78 15,-26-52-15,53 26 16,0-26-16,-27 53 16,-52 26-16,79-80 0,-54 28 15,54 25 1,0-52-16,26-27 0,-26 27 16,-53 52-1,132-105-15,-105 106 0,26-27 16,-80 53-1,53-26-15,1-27 16,-1-26-16,27-1 16,-53 54-16,-27 26 15,54-79-15,26-1 0,-1-52 16,-52 53 0,27 0-16,-54 52 0,27-52 15,0 0 1,0 52-16,-27-52 15,80-53-15,-79 53 16,52 26-16,-53 0 16,27-26-1,-26 26-15,52-27 0,-52 1 16,52-53-16,-52 106 16,25-54-16,-25 27 15,26 1-15,-27 25 16,1-26-16,-1-26 15,-26 79-15,27-26 16,-1-53 0,-26 26-16,27 0 0,-27-79 15,0 105-15,26-26 0,-26 54 16,26-28 0,-26 27-16,0-26 15,0 26-15,27 0 16,-27 27-16,0-1 15,0 1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1:05:32.13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0 161 0,'80'0'312,"-1"-26"-296,0 26-16,27 0 15,-26-27-15,-27 27 16,26-26-16,-26 26 16,-27 0-16,1 0 15,-1 0-15,1 0 32,-1 0-17,1 0 1,-1-26-16,0 26 15,1 0-15,-1 0 16,1 0 0,-1 0-1,1 0-15,-1 0 0,-26-27 16,27 27-16,-1 0 31,1 0-31,-1 0 16,1 0-16,-1 0 15,0 0-15,27 0 16,-26 0 0,26 0-16,-27 0 0,27-26 15,-26 26-15,-1 0 16,0 0 0,1 0-16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1:06:47.7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0 116 0,'52'0'63,"28"0"-48,-27 0-15,26-26 16,27 26-16,0 0 15,26 0-15,-53 0 16,1 0-16,-1 0 16,1 0-16,25 0 0,-25 0 15,-27 0-15,0 0 16,0 0 0,-1 0-16,1 0 15,0 0 1,0 0-16,-26 0 0,-1 0 15,1 0 1,-1-27-16,1 27 16,-1 0-16,0 0 15,1 0 1,26 0-16,-27-26 16,27 26-1,0 0-15,-26 0 0,25 0 16,1 0-1,0 0-15,0 0 0,27 0 16,-54 0 0,27 0-16,53 0 15,-27 0-15,27 0 0,-53 0 16,26 0 0,80 0-16,-106 0 0,53 0 15,0 0 1,-27 0-16,53 0 0,-52 0 15,26 0 1,-1 0-16,-52 0 16,0 0-16,-26 0 15,-1 0 1,1 0-16,25 0 16,1 0-16,27 0 15,-27 0-15,26 0 0,0 0 16,1 0-1,-1 0-15,-26 0 16,53 0-16,-80 0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1:06:53.0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0 114 0,'27'0'203,"-1"0"-203,27 0 16,-53-26-16,53 26 0,-27 0 15,27 0 1,0-27-16,-26 27 16,26 0-16,-53-26 15,53 26-15,-27 0 16,27 0-1,0 0-15,-27 0 0,1 0 16,52-27 0,-52 27-16,26 0 15,-1 0 1,-25 0-16,-1 0 16,1 0-16,-1 0 31,1 0-31,-1 0 0,1 0 15,-1 0 1,1 0 0,-1 0-16,0 0 15,27 0-15,-26 0 16,-1 0-16,1 0 16,-1 0-1,1 0-15,-1 0 16,1 0-1,-1 0-15,1 0 0,-1 0 32,0 0-32,1 0 0,-1 0 15,27 0 1,0 0 0,-26 0-1,26 0 1,-27 0-16,0 0 0,27 27 15,0-27 1,-26 0-16,26 26 16,-27-26-1,27 0-15,0 27 16,0-27-16,-27 0 0,54 26 16,-27-26-1,-27 0-15,27 27 16,0-1-1,0-26-15,0 27 16,0-27-16,0 26 16,0-26-16,-1 27 15,1-1-15,27-26 16,-1 27-16,27-27 16,-27 26-16,-26 0 0,27-26 15,-1 53 1,-26-53-16,53 27 15,-53-27-15,0 26 16,-27-26 0,27 0-16,0 0 15,-27 0-15,1 0 16,52 0-16,-52 0 0,26 27 16,-27-27-1,27 0-15,0 0 0,0 0 16,0 53-1,0-53-15,26 0 16,-26 26-16,26-26 16,54 0-16,-28 27 15,1-27-15,0 26 16,-27-26-16,54 26 16,-54-26-16,0 0 15,27 0-15,-53 0 16,27 0-16,-28 0 15,1 0-15,-26 0 16,-1 0 0,1 0-16,26 0 15,-27 0-15,54-26 16,-28 26-16,1 0 0,27-26 16,-27 26-1,0 0-15,26 0 16,-26-27-16,0 27 15,0 0-15,-27-26 16,1 26-16,26 0 16,-1-27-16,1 27 15,27 0-15,-27 0 16,52 0-16,-52 0 16,27 0-16,-27 0 15,26 0-15,-26 0 16,26 0-16,-26 0 15,27 0-15,-1 0 16,53 0-16,27 0 16,-80 0-1,1 0-15,52 0 0,-53 0 16,1 0-16,-1 0 16,1 0-16,-27 0 15,-1 0 1,-25 0-16,-1 0 0,27 0 15,-26 0-15,26 0 16,-53-26 0,53 26-16,-1 0 0,1 0 15,0 0-15,27 0 16,-27 0-16,0 0 16,26 0-16,-26 0 15,26 0-15,-26 0 16,26 0-16,-26 0 15,53 0 1,-26 0-16,-1 0 0,0 0 16,1 0-16,26 0 15,-1 0-15,-25 0 16,26 0-16,-80 0 16,27 0-16,53 0 15,-53 0-15,26 0 16,-26 0-1,26 0-15,-52 0 0,26 0 16,-27 0 0,80 0-16,-53 0 0,0 0 15,0 0 1,0 0-16,0 0 16,0 0-16,26 0 15,0 0 1,27 0-16,0 0 15,-27 0-15,54 0 16,-28 0-16,-25 0 0,52 0 16,-52 0-1,52 0-15,-53 0 0,27 0 16,-27 0-16,54 0 16,-27 0-1,26 0-15,-26 0 0,52 0 16,-25 0-1,-27 0-15,-1 0 0,1 0 16,-26 0 0,-1 0-16,27 0 0,-27 0 15,-26 0-15,26 0 16,27 0 0,27 0-16,-54 0 0,0 0 15,27 0 1,-26 0-16,-54 0 0,0 0 15,27 0 1,-26 0-16,-1 0 0,1 0 16,-1 0-16,1 0 15,-1 0 1,1 0-16,25 0 16,-25 0-1,-1 0-15,27 0 0,0 0 31,-26 0-15,-1 0-16,27 0 16,26 0-16,-26 0 15,27 0-15,-1 26 16,27-26-16,-27 0 16,1 0-16,-1 0 0,0 0 15,-26 0 1,27 0-16,-27 0 0,-27 0 15,1 0 1,-1 0-16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1:11:52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79 0,'53'0'125,"0"0"-109,0 0-16,0 0 16,26 0-1,-52 0-15,52 0 0,-53 0 16,1 0-16,26 0 0,0 0 31,0 0-31,-27 0 16,0 0-16,1 0 15,-1 0-15,1 0 16,-1 0 0,1 0-16,26 0 0,-27 0 15,1 0-15,26 0 16,-27 0 0,27 0-16,-27 0 15,27 0 1,-26 0-16,-1 0 15,1 0 1,-1 0-16,1 0 16,-1 0-1,0 0-15,1 0 16,-1 0 0,1 0-16,-1 0 0,1 0 15,-1 0 1,1 0-1,-1 0-15,1 0 16,26 0 0,-27 0-16,0 0 0,1 0 15,-1 0-15,1 0 16,-1 0 15,1 0-15,-1 0-16,1 0 15,-1 0 1,1 0-16,-1 0 0,0 0 16,27 0-16,27 0 15,-27 0-15,26 0 16,-26 0-16,26 0 16,-26 0-1,53 0-15,-53 0 0,-27 0 16,27 0-1,0 0-15,0 0 0,0 0 16,0 0 0,0 0-16,0 0 0,0 0 15,-27 0-15,1 0 16,-1 0 0,27 0-16,-26 0 15,-1 0-15,27 0 16,-27 0-16,27 0 15,-26 0 1,-1 0-16,27 0 16,-26 0-16,-1 0 31,1 0-31,-1 0 31,0 0-31,1 0 16,-1 0-1,1 0-15,-1 0 16,1 26 0,26-26-16,-27 0 15,27 0-15,-27 0 0,27 0 16,0 0 0,0 0-16,0 0 0,-26 0 15,-1 0 1,27 0-16,-27 0 15,1 0 1,-1 0-16,27 0 16,-26 27-1,26-27-15,-27 0 16,1 0-16,25 0 16,-25 0-16,26 0 15,0 0-15,-27 0 16,1 0-16,26 0 15,0 0-15,-27 0 16,27 0-16,0 0 16,-27 0-16,1 0 15,-1 0-15,27 0 0,0 0 16,0 0 0,26 0-16,-26 0 15,27 0-15,-1 0 16,-26 0-16,53 0 15,-27 0-15,-26 0 16,26 0-16,-26 0 16,0 0-16,-26 0 0,-1 0 15,27 0 1,-26 0-16,25 0 16,-25 0-16,26 0 15,-27 0-15,27 0 16,-26 0-1,-1 0-15,1 0 16,-1 0-16,27 0 16,-27 0-1,27 0-15,0 0 0,-26 0 16,26 0 0,-27 0-1,1 0-15,-1 0 16,0 0-1,1 0-15,-1 0 16,27 0 0,-26 0-16,52 0 0,-52 0 15,25 0 1,1 0-16,-26 0 16,-1 0-16,27 0 15,0 0-15,-26 0 16,-1 0-16,1 0 15,-1 0 1,0 0-16,27 0 16,-26 0-16,-1 0 15,1 0-15,-1 0 16,1 0-16,-1 0 16,27 0-16,-27 0 15,1 0-15,-1 0 16,1 0-16,-1 0 15,1 0 1,-1 0-16,1 0 16,-1 0-16,1 0 15,-1 0-15,1 0 16,25 0-16,1 0 16,0 0-16,-26 0 15,26 0-15,-27 0 16,27 0-1,-27 0-15,27 0 0,-26 0 16,26 0 0,-27 0-16,1 0 15,26 0-15,-27 0 16,1 0-16,25 0 16,-25 0-16,-1 0 15,27 0 1,-26 0-16,-1 0 15,1 0-15,-1 0 16,27 0-16,-27 0 16,1 0-16,-1 0 0,1 0 15,26 0 1,-27 0 15,1 0-31,-1 0 16,1 0-16,-1 0 15,1 0-15,-1 0 16,27 0-16,-27 0 16,1 0-16,-1 0 15,1 0-15,26 0 16,-27 0 0,27-27-16,-27 27 0,1 0 15,26 0 1,-27 0-16,27 0 0,-26 0 15,-1 0 1,1 0-16,-1 0 16,27 0-16,-27 0 15,1 0 1,-1 0-16,1 0 16,-1 0-1,1 0-15,-1 0 16,1 0-1,-1 0-15,1 0 16,-1 0 0,27 0-16,-27 0 15,1 0-15,26 0 16,-27 0 0,1 0-16,-1 0 15,1 0-15,-1 0 16,27 0-1,0 0-15,0 0 16,0 0-16,0 0 16,0 0-16,-27 0 0,0 0 15,27 0 1,0 0-16,-26 0 0,26 0 16,-27 0-1,27 0-15,-26 0 0,-1 0 16,0 0-1,1 0-15,26 0 16,-27 0-16,1 0 16,26 0-1,-27 0-15,1 0 0,-1 0 32,27 0-32,0 0 0,-27 0 15,1 0 1,-1 0-16,1 0 15,-1 0-15,1 0 16,26 0 0,-27 0-16,27 0 0,-27 0 15,27 0 1,-26 0-16,26 0 0,0 0 16,-1 0-1,1 0-15,0 0 16,-26 0-16,52 0 15,-26 0 1,0 0 0,-27 0-16,27 0 0,-26 0 15,-1 0 1,1 0-16,-1 0 16,1 0-16,-1 0 15,1 0-15,-1 0 16,0 0-16,1 0 15,-1 0 1,1 0-16,26 0 0,-27 0 16,1 0-16,26 0 31,-27 0-31,27 0 0,0 0 16,26 0-1,-52 0 1,-1 0-1,27 0-15,-26 0 0,-1 0 16,0 0 0,1 0-16,-1 0 0,1 0 15,26 0-15,-27 0 16,1 0 0,-1 0-16,1 0 15,-1 0 1,1 0-16,-1 0 0,0 0 15,1 0 1,26 0-16,-27 0 0,1 0 16,26 0-16,-27 0 15,1 0 1,-1 0-16,0 0 31,1 0-31,-1 0 16,1 0-1,-1 0-15,1 0 0,-1 0 16,1 0 0,-1 0-16,1 0 0,-1 0 15,1 0 1,-1 0-16,27 0 16,-27 0-16,1 0 15,26 0 1,-27 0-16,1 0 0,-1 0 15,27 0 1,-27 0-16,27 0 16,-26 0-16,-1 27 15,27-27 1,-26 0-16,26 0 16,0 0-1,-27 0-15,27 0 0,0 0 16,-27 0-1,1 0-15,-1 0 16,27 0-16,0 0 16,-27 0-16,1 0 15,-1 0-15,1 0 0,26 0 16,0 0 0,-27 0-16,1 0 15,-1 0 1,1 0-16,-1 0 0,0 0 15,27 0 1,-26 0-16,-1 0 16,27 0-16,-26 0 15,-1 0 1,1 0-16,25 0 16,-25 0-16,-1 0 15,27 0-15,0 53 0,0-53 16,-26 0-1,26 0-15,-27 0 16,27 0-16,-27 0 16,27 0-16,0 0 15,-26 0-15,-1 0 16,1 0 0,-1 0-16,0 0 0,1 0 31,-1 0-31,27 0 15,0 0-15,-26 0 16,26 0-16,26 0 16,-53 0-16,1 0 0,79 26 15,-27-26 1,0 0-16,1 0 16,-27 0-16,53 27 15,-80-27-15,1 0 16,25 0-16,1 0 15,-26 0-15,26 0 16,-27 0-16,27 0 16,0 0-1,0 0-15,-27 0 16,27 0-16,0 0 16,0 0-16,-26 0 15,-1 0-15,27 0 16,0 26-16,0-26 15,0 0-15,0 0 16,-27 0-16,27 0 16,26 0-16,-26 27 0,27-27 15,-1 0 1,-26 0 0,0 0-16,0 0 0,0 26 15,0-26-15,-27 0 16,27 0-1,0 0-15,0 0 0,-53 27 16,53-27 0,0 0-16,0 0 0,0 0 15,-1 0-15,1 0 16,-26 0-16,-1 0 16,54 26-16,-54-26 15,27 0-15,0 0 16,0 0-16,0 0 15,0 0 1,0 0-16,26 0 0,-26 0 16,26 0-16,-26 0 15,27 0-15,-28 0 16,54 0-16,-79 0 16,79 0-16,-27 0 15,-26 0-15,26 0 16,-52 0-1,105 0-15,-79 0 0,26 0 16,-26 0 0,0 0-16,-26 0 0,52 0 15,0 0-15,1-26 16,26 26-16,-27-53 16,0 26-16,1 27 15,26 0 1,-27-26-16,0 26 0,1-27 15,-27 27 1,26 0-16,27-26 0,-27 26 16,1 0-16,-1-27 15,27 1-15,52 26 16,-52-27 0,0 27-16,-26 0 15,-1 0-15,0-26 0,54 26 16,-81-26-1,28 26-15,-27 0 0,0-27 16,0 27 0,-27 0-16,1 0 15,-1 0-15,-26-26 157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1:11:55.5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0,'53'0'157,"53"0"-142,-27 0 1,-26 0-16,0 0 15,-26 0-15,26 0 16,53 0-16,-54 0 16,28 0-16,-27 0 0,0 0 15,-27 0-15,27 0 16,0 0-16,53 0 16,-80 0-1,80 0-15,-27 0 16,1 0-16,-1 0 0,53 0 15,-26 0 1,0 0-16,-26 0 16,-1 27-16,80-1 0,-27-26 15,-53 0-15,1 0 16,-27 26-16,0-26 16,26 0-1,0 0-15,-26 0 0,0 0 16,-26 0-1,25 0-15,28 0 0,-27 0 16,0 0 0,0 0-16,-27 27 0,53-27 15,-52 0-15,26 0 16,-27 0 0,27 0-1,0 0-15,0 0 16,26 0-16,1 0 0,52 0 15,-79 0 1,26 0-16,27 0 16,-26 0-16,25 0 0,-25 0 15,-1 0-15,1 0 16,-1 0-16,27 0 16,-27 0-1,27 0-15,-53 0 0,26 0 16,27 0-1,-53 26-15,26-26 0,1 0 16,-27 0 0,26 0-16,-26 0 0,-27 0 15,27 0-15,0 0 16,0 0 0,0 0-16,0 0 15,0 0 1,0 0-16,0 0 0,26 0 15,-26 0 1,0 0-16,0 0 0,0 0 16,0 0-1,0 0-15,0 0 16,-1 0-16,-25 0 16,26 0-16,53 0 15,-53 0-15,-27 0 0,27 0 16,0 0-1,26 0-15,-26 0 0,53 0 16,-53 0 0,26 0-16,1-26 15,-1 26-15,27 0 0,-27-27 16,1 27 0,-1 0-16,-26 0 0,-27 0 15,27 0 1,0 0-16,-26 0 15,-1 0-15,1-26 16,-1 26-16,0 0 16,1 0-16,-27-26 0,26 26 15,1-27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1:22:37.0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530 0 0,'26'80'16,"-26"26"-1,0-53-15,27 26 0,-27 0 16,0-26-1,0 0-15,0 0 0,0 0 16,0-27-16,0 1 31,0-1-31,0 1 32,0-1-32,0 1 0,0-1 31,-27-26-31,27 53 0,-26-26 31,26-1-31,0 1 16,0-1-1,-27 0 32,27 27-31,-26 0-16,-1 0 15,27-26-15,-26-1 16,26 27-16,-27-27 16,27 1-1,0-1 95,0 1-110,0-1 0,-26 1 15,26-1 1</inkml:trace>
  <inkml:trace contextRef="#ctx0" brushRef="#br0" timeOffset="990">0 1085 0,'53'27'16,"-26"26"-16,-1 0 15,1 52-15,-27-78 16,26 52-16,1 1 15,-1-27 1,-26-1-16,0-25 0,27 26 16,-27-27-1,0 1 1,26-27 156,0-27-157,27 1 1,-26 26-16,-1-27 16,54 1-16,-27-53 0,-27 79 15,1-53-15,25 26 16,-25 1 0,-1-1-16,1 27 15,-27-26-15,26 26 16,-26-27-1,0 1 1,27 26 0,-1-27-1,-26 1-15,0-1 16,27 1 0,-27 0-16,26-1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1:25:18.8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 0,'53'0'109,"26"0"-109,27 0 16,27 0-1,-28 0-15,28 0 0,-54 0 16,27 0 0,0 0-16,-27 0 0,0 0 15,-26 0 1,0 0-16,0 0 15,0 0-15,0 0 16,0 0 0,-27 0-16,27 0 15,-26 0-15,-1 0 16,27 26 0,-26-26-16,26 0 15,-1 26-15,1-26 16,-26 0-16,26 0 15,-27 27-15,1-27 16,26 0-16,-27 26 0,27-26 16,0 0-1,0 0-15,0 0 0,26 0 16,-26 0 0,26 27-16,-26-27 15,0 26-15,0-26 16,0 0-16,26 0 15,-26 0 1,27 0-16,-1 0 0,27 27 16,-27-27-16,1 0 0,-1 0 15,27 26 1,-27-26-16,-26 0 16,0 27-16,53-27 15,-27 0-15,-26 0 16,80 0-1,-54 26-15,0-26 0,80 0 16,-53 0-16,0 0 0,26 0 16,-53 0-1,27 0-15,26 0 16,-26 0-16,27 0 16,25 0-16,-52 0 15,26 0 1,-52 0-16,26 0 0,26 0 15,-53 0 1,1 0-16,-1 0 0,27 0 16,-53 0-16,-27 0 15,80 0-15,-53 0 16,53 0-16,-27 0 16,-26 0-1,27 0-15,25 0 0,-52 0 16,27 0-1,-1 0-15,-26 0 16,26 0-16,-52 0 0,52 0 16,-26 0-16,26 0 15,1 0-15,-27 0 16,26 0-16,1 0 16,25 0-16,-25 0 15,-1 0 1,0 0-16,27 0 0,-26 0 15,-1 0 1,0 0-16,1 0 0,26 0 16,-27 0-16,0 0 15,1 0 1,-1 0-16,53 0 0,-52 0 16,-1 0-1,53 0-15,-52 0 0,26 0 16,-27-26-1,27 26-15,-27 0 16,80 0-16,-80 0 0,54 0 16,-27 0-1,-1 0-15,-25 0 0,-1 0 16,0 0 0,1 0-16,26 0 0,-53 0 15,26-27 1,-26 27-16,0 0 0,-27 0 15,1 0 1,-1 0 0,-26-26-16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1:25:20.7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0,'79'0'79,"-52"0"-64,105 0 1,-53 0-16,54 0 15,-28 0-15,28 0 0,-54 0 16,0 0-16,54 0 16,25 0-16,1 0 15,-53 0-15,53 0 16,-106 0-16,79 0 16,-26 0-1,-27 0-15,53 27 0,-52-27 16,52 52-1,-52-52-15,25 0 0,1 27 16,0-27-16,-27 0 16,27 0-16,-26 0 15,-1 26-15,53-26 16,-52 0 0,-1 0-16,53 27 0,-52-27 15,-1 0 1,0 0-16,27 26 0,-26-26 15,-27 0 1,26 0-16,-26 27 0,26-27 16,-26 0-16,0 0 15,-26 0 1,52 0-16,-26 0 16,26 0-16,-26 0 15,26 0-15,1 0 0,-1 0 16,27 0-1,-79 0-15,131 0 0,-52 0 16,-27 0 0,1 0-16,52 0 15,-52 0-15,25 26 0,1-26 16,0 0 0,26 0-16,-26 0 0,132 0 15,-79 0 1,26 0-16,-79 0 15,53 0-15,0 0 16,-107 0-16,81 0 16,-27 0-16,26 0 0,-53 0 15,27 0 1,26 0-16,-52 0 0,-1 0 16,1 0-1,25 0-15,-25 0 0,-27 0 16,26 0-1,-26 0-15,0 0 16,0 0-16,0 0 0,26 0 31,-26 0-31,0 0 0,26 0 16,-26 0 0,0 0-16,0 0 0,26 0 15,-26 0 1,27 0-16,26 0 15,-27 0-15,0 0 0,1 0 16,25 0 0,-25 0-16,-1 0 0,1 0 15,-54 0 1,53 0-16,-52 0 0,26 0 16,-27 0-1,27 0 1,0 0-16,0 0 15,0 0-15,26-26 16,-26 26-16,27 0 16,52 0-16,-79 0 15,26 0-15,1 0 0,-28-27 16,1 27 0,-26 0-16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1:25:22.0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0,'132'0'16,"-26"0"-16,106 0 0,52 0 15,-105 0 1,370 26-16,-106-26 15,-132 27-15,106-27 0,-106 0 16,186 53 0,-213-53-16,107 53 0,-160-53 15,1 0 1,0 0-16,52 0 16,-26 26-16,27-26 15,-53 0-15,-54 0 16,54 0-16,-80 0 15,27 0-15,-53 0 16,26 27-16,-53-27 0,54 0 16,-107 0-1,80 0-15,-79 0 16,-1 0 0,0 0-1,1 0 48,-1 0-48,1 0 17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3:44:20.3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0 240 0,'53'0'234,"26"0"-234,-52 0 16,26 0-16,-27 0 0,1 0 15,-1 0 1,0 0-16,1 0 0,-1 0 15,-26 26 1,27-26-16,-1 0 0,1 0 109,-1 0-109,27 27 16,-26-27 0,-1 0-16,0 0 15,1 26-15,-1-26 16,27 0 0,-26 0-16,26 0 15,26 0 1,-26 27-16,0-27 0,0 0 15,0 26 1,0-26-16,26 0 16,-26 0-16,26 0 15,27 0-15,-53 0 16,0 0-16,-27 0 0,1 0 16,-1 0-1,1 0-15,-1 0 16,1 0-1,-1 0-15,1 0 32,-1 0-17,1 0-15,-1 0 0,0 0 16,1 0 0,-1 0-16,1 0 0,26 0 15,-27 0 1,1 0-1,-1 0-15,1 0 16,-1 0 0,1 0-16,-1 0 15,0 0 1,1 0-16,26 0 16,-27 0-1,1 0-15,26 0 16,-27 0-16,-26-26 15,27 26-15,-1 0 16,27 0-16,-27 0 16,1-27-1,-1 27-15,1 0 0,-1 0 16,1 0 0,-1 0-16,27-26 15,-26 26-15,-1 0 16,27 0-1,-27-27 1,1 27-16,-1 0 16,1 0-16,-1 0 0,1 0 15,-1 0 1,1 0-16,25 0 16,-25 0-16,26-26 15,-27 26 1,1 0-1,-1 0-15,1 0 16,-1-27 0,1 27-16,-1 0 15,27 0-15,-27 0 0,1-26 0,26 26 16,-27 0 0,27 0-1,-26-27-15,26 27 16,-27-26-16,0 26 15,27 0 1,-26 0-16,26 0 0,-27 0 16,27 0-16,-26-27 15,-1 27 1,1 0-16,-1 0 16,27 0-16,-27 0 15,27-26 1,-26 26-1,-1 0-15,1 0 0,26 0 16,-27 0 0,0 0-16,1 0 0,26 0 15,0 0-15,-27 0 16,27 0-16,0 0 16,0 0-1,-27 0 1,27 0-16,-26 0 0,26 0 15,0 0 1,0 0-16,-1 0 16,-25 0-16,26 0 15,0 0-15,0 0 16,0 0 15,-27 0-31,27 0 16,0 0-16,0 0 15,-27 0-15,1 0 0,26 0 16,-27 0 0,27 0-16,0 0 0,0 0 15,0 0-15,26 0 16,-26 0 0,26 0-16,1 0 0,-27 0 15,26 0 1,-26 0-16,-27 0 0,27 0 15,-26 0 1,26 0-16,-27 0 16,1 0-16,26 0 15,26 0 1,-53 0-16,27 0 0,0 0 16,-26 0-1,-1 0-15,1 0 0,26 0 31,-27 0-31,0 0 0,1 0 16,26 0 0,0 0-16,0 0 15,0 0 1,-27 0-16,1 0 16,25 0-16,-25 0 15,-1 0-15,27 0 16,-26 0-16,52 0 0,-52 0 15,52 0 1,-26 0-16,0 0 16,0 0-16,0 0 15,-27 0 1,27 0-16,0 0 0,0 0 16,0 0-1,26 0-15,-26 0 16,26 0-1,-26 0-15,0 0 16,0 0-16,0 0 16,-26 0-16,25 0 15,-25 0 1,-1 0-16,1 0 16,-1 0-16,1 0 15,-1 0-15,1 0 16,-1 0-1,1 0-15,-1 0 16,0 0-16,1 0 16,-1 0-16,1 0 15,-1 0 1,27 0-16,-26 0 0,-1 0 31,1 0-31,-1 0 16,1 0-16,-1 0 15,0 0 1,27 0 0,-26 0-16,-1 0 15,1 0-15,26 0 0,-27 0 16,1 0 0,-1 0-1,27 0-15,-27 0 16,1 0-16,-1 0 15,1 0 1,26 26-16,0-26 16,0 0-16,-27 0 15,27 0 1,-27 0 0,1 0-16,-1 0 15,1 0-15,-1 0 16,1 0-16,-1 0 15,1 0 1,25 0 0,-25 0-1,26 0-15,-27 0 16,1 0-16,-1 0 16,27 0-1,-26 0-15,-1 0 31,27 0-31,-27 0 16,1 0-16,-1 0 16,1 0-16,-1 0 15,1 0 1,-1 0 0,1 0-16,-1 0 15,1 0 1,-1 0-1,27 0-15,0 27 16,26-27 0,27 0-16,-27 0 15,-26 26-15,27-26 16,-54 0-16,27 0 16,-26 0-16,-1 0 15,0 0 1,1 0-16,-1 0 31,1 0-31,-1 0 0,1 0 16,26 0-16,-27 0 15,1 0 1,-1 0-16,1 0 16,-1 0-1,0 0-15,1 0 16,-1 0-1,1 0-15,26 0 0,-27 0 16,1 0 0,-1 0-1,1 0-15,-1 0 0,0 0 16,27 0 0,0 0-1,-26 0-15,-1 0 16,1 0-16,26 0 0,-27 0 15,1 0 1,25 0-16,1 0 0,-26 0 16,-1 0-1,1 0-15,-1 0 16,1 0-16,-1 0 16,27 0-1,-27 0-15,1 0 0,-1 0 16,1 0-1,-1 0-15,1 0 16,-1 0 0,1 0-16,-1 0 15,1 0-15,26 0 0,-27 0 16,27 0 0,-27 0-16,1 0 15,-1 0-15,1 0 16,-1 0-16,1 0 15,-1 0 1,1 0-16,25 0 16,-25 0-16,26 0 15,-27 0 1,27 0-16,-26 0 16,26 0-1,0 0-15,-27 0 0,0 0 16,27 0-1,-26 0-15,-1 0 16,1 0-16,-1 0 16,1 0-1,-1 0-15,1 0 0,-1 0 32,0 0-32,1 0 31,26 0-31,-27 0 15,1 0-15,-1 0 16,1 0-16,26 0 16,-27 0-16,27 0 0,-27 0 15,1 0 1,-1 0-16,1 0 0,-1 0 16,27 0-1,-26 0-15,26 0 16,-1 0-1,-25 0-15,26 0 16,-27 0-16,1 0 16,-1 0-1,1 0-15,-1 0 0,1 0 16,-1 0 0,1 0-1,-1 0-15,27 0 16,-27 0-16,1 0 15,-1 0-15,1 0 32,-1 0-32,1 0 0,-1 0 15,1 0 1,-1 0-16,27 0 16,-27 0-1,1 0-15,-1 0 16,1 0-16,-1 0 15,1 0-15,26 0 16,-27 0 0,1 0-16,-1 0 0,0 0 15,1 0-15,-1 0 16,27 0-16,-26 0 16,-1 0-16,1 0 15,-1 0-15,27 0 16,0 0-1,0 0-15,0 0 16,0 0-16,0 0 16,-27 0-16,27 0 0,0 0 15,0 0 1,-27 0-16,27 0 16,0 0-16,0 0 15,0 0-15,-27 0 31,27 0-31,-26 0 0,26 0 16,-27 0 0,1 0-16,-1 0 15,1 0-15,-1 0 16,0 0-16,1 0 16,-1 0 62,1 0-16,52 0-46,-26 0-1,53 0-15,0 0 0,0 0 16,-27 0 0,27 0-16,-27 0 15,1 0-15,-28 0 0,1 0 16,-26 0 0,-1 0 15,1 0 141,26 0-157,0 0-15,26 0 0,0 0 16,-26 0 0,0 0-16,0 0 15,-26 0-15,-1 0 16,0 0-16,1 0 156,79 0-140,-27 0-16,27 0 15,26 0-15,-52 0 0,52 0 16,-53 0 0,1 0-16,-54 27 0,1-27 15,-1 0 1,1 0 31,25 0-47,1 0 15,0 0 1,0 0-16,0 0 0,-26 0 16,-1 0-1,0 0 1,1 0 15,-1 0-15,1 0-1,-1 0 1,1 0 0,26 0-16,0 0 15,-27 0-15,27 0 16,-27 0-16,27 26 31,-26-26-31,-1 0 16,27 0-16,-26 0 0,26 0 15,-27 0 1,27 0-16,-27 0 16,27 0-16,-26 0 15,-1 0-15,1 0 16,-1 0-1,1 0-15,-1 0 16,1 0 0,-1 0-1,0 0 1,1 0 0,26 0-1,-27 0-15,27 0 16,0 0-16,-26 0 15,-1 0 1,0 0-16,1 0 16,-1 0-1,1 0-15,-1 0 16,1 0 0,26 0-16,-27 0 15,27 0-15,-26 0 16,-1 0-1,0 0-15,1 0 0,-1 0 16,1 0 0,26 0-16,-27 0 0,27 0 15,0 0-15,53 0 16,-80 0-16,27 0 16,53 0-16,-79 0 15,78 0 1,-52 0-16,0 0 0,-26 0 15,-1 0 1,27 0-16,-27 0 0,1 0 16,-1 0-1,1 0 1,-1 0 15,1 0-31,26 0 16,-27 0-1,27 0-15,0 0 16,0 0 0,0 0-16,0 0 15,-27 0-15,27 0 16,0 0-16,0 0 16,26 0-16,-26 0 0,27 0 15,-1 0 1,-26 0-16,0 0 15,-27 0-15,27-26 16,-26 26-16,26 0 16,-27 0-16,27 0 15,-27 0 1,1 0-16,-1 0 16,1 0-1,-1 0 16,1 0-15,-1 0 0,1 0-16,-1 0 15,1 0 1,-1 0 0,0-27 15,1 27-16,-1 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1:25:23.8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42 0,'53'0'78,"53"0"-78,-27 0 15,1-27 1,78 27-16,-25 0 0,52 0 16,-26 0-1,26 0-15,-26 0 16,105 0-16,-105 0 15,105 0-15,-52 0 16,0 0-16,-1 0 16,80 0-16,-132 0 15,0 0-15,-53 0 0,53 0 16,79 0 0,-80 0-16,-52 0 15,53 0-15,132 27 16,-212-27-16,107 0 15,-54 0 1,-26 26-16,79-26 0,-79 0 16,26 0-16,-26 0 0,26 0 15,27 0 1,-53 0-16,0 0 16,79 27-16,-26-27 15,105 0-15,-105 53 16,26-53-1,-79 0-15,26 26 0,27-26 16,-80 0-16,1 0 16,52 0-16,-26 0 15,-53 0-15,26 0 16,-26 0-16,0 27 16,0-27-16,-27 0 15,27 0 1,-26 0-16,-1 0 0,1 0 15,-1 0 1,1 0-16,-1 0 16,27 0-16,-27 0 15,1 0 1,-1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1:25:29.3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0 198 0,'53'0'140,"26"0"-124,-26 0-16,0 0 0,27 0 15,-28 0-15,-25 0 16,26 0-16,-27 0 16,1 0-1,26 0 1,-27 0-16,1 0 0,26 0 16,-27 0-1,27 0-15,-27 0 16,54 0-16,-27 0 15,0 0-15,26 0 0,-26 0 16,-27 0-16,27 0 16,-26 0-16,26 0 15,0 0-15,-1 0 16,1 0 0,0 0-16,27 0 0,-27 0 15,-1 0 1,1 0-16,0 0 0,0 0 15,0 0-15,27 0 16,-28 0-16,1 0 16,27 0-16,-1 0 15,-26 0 1,0 0-16,0 0 0,-27 0 16,27 0-1,0 0-15,0 0 16,0 0-16,26-26 15,-26 26-15,27 0 0,-27 0 16,-1 0-16,1 0 16,0 0-1,0-27-15,0 27 0,0 0 32,0 0-17,26-26-15,-26 26 16,0 0-16,0-27 0,0 27 15,26 0 1,-26 0-16,0 0 16,0 0-16,53-26 0,-80 26 15,107 0 1,-80 0-16,0 0 0,26 0 16,0 0-1,-26 0-15,27 0 0,-27-27 16,-1 27-1,1 0-15,0 0 16,0 0-16,0 0 0,0 0 16,0-26-1,0 26-15,0 0 0,0 0 16,0 0 0,0 0-16,-27 0 0,27 0 15,0 0 1,0 0-16,-27 0 15,27 0-15,0 0 0,0 0 16,0 0 0,0 0-16,-27 0 0,27 0 15,0 0 1,53 0-16,-53 0 0,-27 0 16,27 0-1,0 26-15,0-26 16,0 27-16,0-27 15,0 0-15,0 26 16,53-26-16,-27 27 0,-26-27 16,26 26-1,1-26-15,25 27 0,-78-27 16,79 26 0,-27-26-16,53 53 15,-52-27-15,26-26 16,-1 27-16,-25-27 15,26 0 1,-1 26-16,-25-26 0,-1 0 16,-26 27-16,26-27 0,-26 0 15,27 0 1,-27 0-16,0 0 16,52 26-16,-52-26 15,27 0 1,-27 0-1,52 0-15,-78 0 0,79 0 16,-53 0-16,-27 0 16,80 0-16,-53 0 15,0 0-15,26 0 16,-26 0-16,26 0 16,1 0-16,-1 0 15,1 0 1,-54 0-16,80 0 0,0 0 15,-53-26 1,0 26-16,-27 0 31,-26-27 79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1:27:02.8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53 0,'0'-27'47,"26"27"-16,27 0-31,27 0 16,52 0-16,-26 0 15,-27 0-15,80 0 16,132 53-16,-132-26 16,-27-27-16,27 0 15,105 53-15,-184-53 16,52 0-16,-26 0 16,-27 0-16,53 0 15,-26 0-15,27 0 16,-28 0-16,54 0 15,-27 0-15,-26 0 16,-26 0-16,-27 0 16,79 0-16,-53 0 0,1 26 15,52-26 1,-53 0-16,80 0 16,-80 27-16,54-27 15,-27 0-15,26 0 16,-26 0-16,26 0 15,-26 0-15,26 0 16,-79 0-16,53 0 16,-27 0-16,54 0 15,-81 0-15,1 0 16,-26 0 0,-1 0-1,1 0 16,-1 0-15,27 0-16,-26 0 16,-1 0-16,80-27 15,-53 27-15,0-26 16,0-1-16,0 27 16,-53-26-16,0-1 78,0 1-47,-106-27-31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1:27:07.3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 0,'26'0'109,"1"0"-62,26 0-31,26 0-16,27 0 15,26 0-15,-52 0 16,25 0-16,28 0 15,-27 0-15,26 0 0,-53 0 16,54 0 0,-54 0-16,0 0 15,-26 27-15,0-27 0,0 0 16,0 0 0,-27 0-16,1 0 15,79 0-15,-27 26 16,0-26-16,1 0 15,52 27-15,27-27 16,-80 0-16,27 0 16,0 0-16,-53 26 0,79-26 15,-26 0 1,26 0-16,-26 0 16,-27 0-16,27 27 15,-26-27 1,-54 0-16,1 0 15,-1 0-15,1 0 0,-1 26 16,0-26 0,27 0-1,0 0-15,27 26 0,-27-26 16,-1 0 0,28 27-16,26-27 15,-53 0-15,-27 0 16,27 0-16,0 0 15,-27 0-15,1 0 16,26 0-16,0 0 16,-27 0-16,27 0 15,26 0 1,-52 0-16,26 0 16,26 0-16,-26 0 15,0 0-15,0 0 16,0 0-16,0 0 15,0 0-15,0 0 16,-27 0-16,0 0 16,1 0-16,26 0 15,0 0-15,26 0 16,-26 0-16,53 0 16,-27 0-16,1 0 15,-1 0-15,-26 0 16,26 0-16,1 0 15,26-27-15,-54 27 16,-25 0-16,26 0 16,0 0-16,-27 0 15,54 0-15,-54-26 16,27 26-16,0 0 16,26 0-16,-26 0 15,0 0-15,26 0 16,-26 0-16,0 0 15,27 0-15,-27 0 16,-1-26-16,28 26 16,-1 0-16,-26 0 15,0 0-15,0 0 0,-27 0 16,1 0 0,-1 0-16,27-27 15,0 27 1,-26 0-16,52-26 15,-26 26-15,0 0 16,26 0-16,1-27 16,25 27-16,-25 0 15,-1 0-15,1 0 16,-28-26-16,1 26 16,27 0-16,26 0 15,-27 0-15,0 0 16,1 0-16,-1 0 15,27 0-15,0 0 16,-27 0-16,27 0 16,-27 0-1,1 0-15,-1 0 0,0 0 0,-26 0 16,0 0 0,27 0-16,-27 0 15,26 0-15,-26 0 16,-27 0-16,1 0 15,26 0 1,0 0-16,-27 0 16,27 0-16,26 0 0,-52 0 15,-1 0-15,80 0 16,-53 0-16,-26 0 16,78-27-16,-78 27 15,-1 0 1,80 0-16,-53 0 15,26 0-15,-26 0 16,27 0-16,-1 0 0,0 0 16,1 0-1,26 0-15,-53 0 0,26 0 16,0 0 0,-26 0-16,27 0 15,-27 0-15,26 0 16,-26 0-16,26 0 15,-26 0-15,26 0 16,-26 0-16,53 0 16,-26 0-16,-1 0 0,-26 0 15,26 0 1,-52 0-16,52 0 16,0 0-16,1 0 15,-1 0-15,27 0 16,-27 0-16,1 0 15,-27 0-15,-27 0 0,54 0 16,-28 0 0,1 0-16,-26 0 15,26 0-15,-27 0 0,27 0 16,0 0 0,0 0-16,0 0 15,0 0-15,0 0 16,-27 0-16,1 0 15,26 0-15,-1 0 16,1 0-16,0 0 0,0 0 16,0 0-1,0 0-15,0 0 16,0 0-16,26 27 16,-26-27-16,0 0 15,0 0-15,0 0 16,0 0-16,0 0 15,-27 0-15,27 0 0,0 0 16,0 0-16,0 0 16,0 0-1,26 0-15,-26 0 16,0 0-16,0 0 16,0 0-16,0 0 15,0 0-15,-27 0 16,1 0-16,-1 0 0,1 0 15,-1 0 1,0 0 0,1 0-1,-1 0 1,1 0 0,26 26-16,0-26 15,0 0-15,-1 0 16,28 0-16,-1 0 15,-26 0-15,27 0 16,25 0-16,-25 0 16,-1 0-16,0 0 15,1 0-15,52 0 16,-52 0-16,78 0 16,-78 0-16,25 0 15,-25 0-15,-27 0 16,0 0-16,0 0 15,0 0 1,-27 0-16,27 0 16,0 0-16,0 0 0,0 0 15,26 0 1,0 0-16,1 0 16,-27 0-16,26 0 15,53 0-15,-52 0 16,-1 0-16,0 0 15,27 0-15,-53 0 16,27 0-16,-27 0 0,-1 0 16,1 0-1,-26 0-15,26 0 16,0 0-16,0 0 16,26 0-16,-26 0 15,53 0-15,-27 0 16,0 0-16,1 0 15,-1 0-15,27 0 16,-80 0-16,80 0 16,-53 0-16,27 0 15,-27 0 1,-1 0-16,28 0 16,26 0-16,-27 0 15,0 0-15,1 0 16,-1 0-16,53 0 15,-26 0-15,27 0 16,-28 0-16,28 0 16,25 0-1,54 0-15,-133 0 16,80 0-16,79 53 0,-158-53 16,-1 0-1,-52 0-15,52 0 0,-53 0 16,1 0-16,-1 0 15,27 0 1,-26 0-16,-1 0 16,1 0-16,-1 0 0,1 0 15,25 0 1,-25 0-16,-1 0 16,1 0-16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2:05:24.7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0,'105'0'219,"1"0"-219,-26 0 0,52 0 16,-26 0-1,0 0-15,-1 0 16,1 0-16,0 0 16,-27 0-16,1 0 15,-27 0 1,0 0-16,-27 0 0,1 0 16,-1 0-1,1 0 1,-1 0-1,0 0-15,1 0 16,26 0 0,-27 0-1,1 0-15,-1 0 16,1 0 0,26 0-16,-27 0 0,0 0 15,1 0 1,-1 0-16,1 0 15,-1 0-15,1 0 32,26 0-32,-27 0 0,1 0 15,26 0 1,-1 0-16,-25 0 16,26 0-16,0 0 15,26 0-15,-26 0 16,26 0-16,-26 0 15,0 0 1,0 0-16,-26 0 0,52 0 16,0 0-1,-26 0-15,0 0 0,27 0 16,-28 0 0,28 0-16,-27 0 0,-27 0 15,27 0-15,0 0 16,-26 0-1,-1 0-15,0 0 32,1 0-17,-1 0 1,1 0-16,-1 0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2:05:26.1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0 109 0,'79'0'62,"-26"0"-46,27 0-16,-1 0 15,0 0 1,1 0-16,-27 0 0,26 0 16,27 0-1,-27 0-15,1 0 0,-27 0 16,0 0-16,-1 0 15,-25 0-15,-1 0 16,27 0-16,0 0 16,-26 0-1,26 0-15,-27 0 0,27 0 16,-27 0 0,1 0-16,-1 0 0,1 0 15,26 0-15,0 0 16,-27 0-16,1 0 15,25 0-15,1 0 16,0 0 0,0 0-16,0 0 0,0 0 15,0 0 1,-27 0-16,27 0 0,0 0 16,-26 0-1,26 0-15,0 0 16,-1 0-16,1 0 15,0-26 1,0 26-16,27-27 0,-27 27 16,-1 0-1,1 0-15,27-26 0,-54 26 16,1 0 0,-27-27-16,26 27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2:05:27.3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0,'27'0'78,"-1"0"-78,80 0 15,-27 0-15,27 0 16,159 0-16,-54 0 16,-52 0-1,53 0-15,-1 0 0,1 0 16,26 0 0,-79 0-16,-80 0 0,1 0 15,52 0-15,-79 0 16,-27 0-16,27 0 15,-26 0-15,26 0 16,-27 0 0,1 0-16,25 0 15,-25 0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2:07:25.81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0 116 0,'26'0'203,"1"0"-187,-1 0-16,27 0 0,-26 0 15,-1 0 1,0 0-16,1 0 0,-1 0 16,1 0-1,-1 0-15,1 0 16,-1 0-16,1 0 31,-1 0-31,1 0 16,26-26-16,-27 26 15,0 0-15,1 0 0,-1 0 16,27-27 0,-26 27-16,26 0 15,0 0-15,-27 0 16,0 0-16,1 0 16,-1 0-16,1 0 15,-1 0-15,1-26 16,-1 26 31,1 0-32,26 0 1,0 0-16,-1 0 16,1 0-16,0 0 15,0 0-15,-26 0 16,-1 0-1,1 0-15,-1 0 32,0 0-32,1 0 15,26 0 1,0 0 0,-27 0-16,1 0 15,26 0-15,0 0 16,-27 0-16,27 0 0,0 0 15,-27 0 1,27 0-16,0 0 16,0 0-16,0 0 15,0 0 1,0 0-16,0 0 0,0 0 16,0 26-1,-1-26-15,-25 0 0,52 27 0,-26-27 31,0 0-31,0 0 16,-27 26-16,1-26 16,26 0-16,-27 0 15,1 27 1,-1-27-16,27 0 16,-26 0-1,26 0-15,-27 0 16,27 0-16,-27 0 15,1 0 1,-1 0-16,1 0 0,-1 0 16,27 0-16,-26 0 15,-1 0-15,0 0 16,-26 26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2:07:30.1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 0,'53'0'218,"0"0"-218,26 0 16,-26 0-16,26 0 16,1 0-16,52 0 15,-52 0-15,-1 0 16,0 0-16,27 0 0,-27 0 15,-26 0 1,-26 0-16,-1 0 16,1 0-16,26 0 15,-27 0-15,27 0 16,-26 0-16,-1 0 16,0 0-16,27 0 15,-26 0-15,26 0 0,0 26 16,0-26-1,-1 0-15,-25 0 0,26 0 16,0 27 0,53-27-16,-53 0 15,26 0 1,-53 0-16,1 0 0,26 26 16,53-26-16,-54 0 15,1 0-15,0 27 16,-26-27-16,26 0 0,0 0 15,0 0 1,26 0-16,-26 26 16,53-26-16,-53 0 15,26 0-15,-26 0 16,0 0 0,26 0-16,-52 0 15,26 0-15,-1 27 16,28-27-16,-27 0 0,0 0 15,0 0 1,-1 0 0,-25 0-16,52 0 15,-26 0-15,0 0 0,0 0 16,26 0-16,-26 0 16,27 0-1,-27 0-15,0 0 0,26 0 16,-26 0-16,26 0 15,1 0 1,52 0-16,-53 0 0,54 0 16,-54 0-16,0 0 15,27 0-15,0 0 16,-80 0 0,27 0-16,53 0 0,-26 0 15,-1 0-15,0 0 16,1 0-1,26 0-15,-54 0 0,28 0 16,-1 0-16,-52 0 16,26 0-16,26 0 15,-53 0 1,1 0-16,26 0 16,-27 0-16,27 0 15,-26 0-15,26 0 16,-27 0-16,0 0 0,1 0 15,-1 0 1,27 0-16,0 0 0,-26 0 16,26 0-1,-27 0-15,27 0 0,0 0 16,-27 0 0,27 0-16,0 0 0,27 0 15,-28 0-15,1 0 16,0-27-16,0 27 15,0 0-15,0 0 16,26 0 0,1-26-16,-27 26 0,26 0 15,-26 0 1,53 0-16,-53 0 0,26 0 16,-26 0-1,26 0-15,1 0 0,-1 0 16,1 0-16,-28 0 15,54 0 1,-53-27-16,27 27 0,-1 0 16,-26 0-1,-27 0-15,54 0 16,-54 0-16,1 0 16,26 0-16,-27 0 0,27 0 15,-27 0-15,27 0 16,0 0-1,0 0-15,26 0 16,-26 0 0,0 0-16,0 0 0,-26 0 15,-1 0 1,27 0-16,0 0 0,0 0 16,-27 0-1,27 0-15,53 0 16,-79 0-16,25 0 15,54 0-15,-26 0 16,-27 0-16,26 0 0,0 0 16,1 0-1,-27 0-15,26 0 16,27 0-16,-53 0 16,26 0-16,-26 0 15,0 0-15,0 0 0,26 0 16,-26 0-1,-26 0-15,-1 0 0,27 0 16,0 0 0,0 0-16,-27 0 0,27 0 15,0 0 1,27 0-16,-28 0 16,1 0-16,27 0 15,-27 0-15,0 0 16,-1 0-16,28 0 0,-1 0 15,1 0 1,-27 0-16,26 0 0,-26 0 16,53 0-1,-80 0-15,80 0 16,-53 0-16,0 0 16,26 0-16,-26 0 15,26 0-15,1 0 16,-1 0-16,27 0 15,0 0-15,-27 0 0,1 0 16,25 0 0,-25 0-16,26 0 15,26 0 1,-53 0-16,1 27 0,52-27 16,-26 0-1,-27 0-15,27 0 0,-27 0 16,1 0-16,-27 0 0,26 0 15,0 0 1,-26 0-16,0 0 16,0 0-16,0 0 15,0 0-15,-27 0 16,27 0 0,0 0-16,0 0 0,-26 0 15,26 0-15,52 0 0,-78 0 16,26 0-1,53 0-15,-27 0 16,0 0-16,-26 0 16,27 0-1,-27 0-15,26 0 16,-26 0-16,0 0 0,-27 0 16,27 0-1,27 0-15,-1 0 0,-26 0 16,79 0-16,-52 0 15,-1 0-15,-26 0 16,0 0-16,26-27 16,-26 27-1,26 0-15,27 0 0,-79 0 16,79 0 0,-54 0-16,28 0 15,-1 0-15,27 0 0,0 0 16,-27 0-1,1 0-15,78 0 0,1 0 16,0 0 0,26 0-16,-26 0 0,0 0 15,26 0 1,-79 0-16,105 0 16,-131 0-16,-1 0 15,-26 0-15,0 0 0,0 0 16,-27 0 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2:09:15.9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 0,'26'0'172,"27"0"-172,27 0 16,-27 0-16,0 0 15,-1 0 1,1 0-16,0 0 0,-26 0 16,-1 0-1,1 0-15,26 0 0,-27 0 16,1 0-16,25 0 16,-25 0-1,-1 0-15,1 0 31,26 0-31,-27 0 0,1 0 16,-1 0 0,1 0 15,-1 0 31,27 0-46,0 0-16,0 0 16,0 0-1,-27 0-15,27 0 16,0 0-16,0 0 0,0 0 16,-27 0-1,1 0-15,-1 0 0,1 0 16,-1 0-1,1 0-15,25 27 16,-25-27 0,26 0-16,-27 0 15,1 0 1,-1 0-16,1 0 16,-1 0-16,27 0 0,-26 0 31,-1 0-31,27 0 0,-27 0 15,1 0 1,-1 0-16,1 0 0,26 0 16,-27 0-1,27 0-15,0 0 16,-27 0-16,1 0 16,26 26-16,0-26 15,0 0-15,0 0 0,-1 0 16,28 0-1,-27 0-15,0 0 0,0 0 16,-27 0 0,27 0-16,-27 0 15,27 0 1,-26 0-16,-1 0 16,27 0-16,-26 0 15,-1 0 1,1 0-16,-1 0 15,0 0-15,1 0 16,26 0 0,-27 0-1,1 0-15,26 0 16,0 0-16,-1 0 0,-25 0 16,-1 0-1,1 0-15,26 0 0,0 0 16,-27 0-1,27 0-15,-26 0 16,-1 0-16,0 0 16,27 0-16,-26 0 15,26 0 1,-27 0-16,1 0 0,-1 0 16,27 0-16,-27 0 0,27 0 15,0 0 1,0 0-16,0 0 15,-26 0-15,26 0 16,-1 0-16,1 0 16,-26 0-1,26 0-15,0 0 0,0 0 16,-27 0-16,0 0 0,27 0 16,-26 0-1,26 0-15,-27 0 16,54 0-16,-27 0 15,-27 0-15,0 0 16,1 0 0,26 0-16,-27 0 0,1 0 15,-1 0 1,27 0-16,-26 0 16,25 0-16,28 0 15,-27 0-15,-27 0 16,27 0-16,0 0 15,-26 0 1,-1 0-16,0 0 0,27 0 16,-26 0-1,26 0-15,-27 0 0,1 0 16,26 0-16,-27 0 16,0 0-16,27 0 15,-26 0-15,-1 0 16,27 0-1,0 0-15,0 0 0,0 0 16,0 0 0,-27 0-16,27 0 15,-26 0-15,-1 0 16,1 0-16,-1 0 0,1 0 16,-1 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3:53:41.8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0,'27'0'406,"-1"0"-390,27 0-1,0 0-15,0 0 16,-27 0-16,27 0 15,0 0-15,0 0 16,0 0-16,0 0 16,0 0-16,0 0 15,-27 0-15,1 0 16,-1 0 0,1 0-1,-1 0-15,1 0 16,-1 0-1,1 0-15,-1 0 32,0 0-32,27 0 15,-26 0-15,-1 0 16,1 0-16,-1 0 16,1 0-16,26 0 15,-27 0-15,27 0 16,0 0-16,-27 0 15,54 27-15,-54-27 16,1 0-16,26 0 16,-27 0-16,27 0 15,0 0-15,-27 0 16,1 0-16,26 0 16,-27 0-16,27 0 15,0 0-15,-27 0 16,27 0-16,-26 0 15,26 0-15,-27 0 16,27 0-16,-26 0 16,25 0-16,1 0 15,0 0-15,-26 0 16,79 0-16,-80 0 16,1 0-16,25 0 15,1 0-15,-26 0 16,26 0-16,0 0 15,0 0-15,26 0 16,-26 0-16,0 0 16,26 0-16,-26 0 15,26 0-15,-26 0 16,0 0-16,27 0 16,-27 0-16,-1 0 15,28 0-15,-27 0 16,26 26-16,-26-26 15,-26 0-15,52 0 16,-26 0-16,0 0 16,0 0-16,0 0 15,-1 0-15,1 0 16,-26 0-16,79 0 16,-53 0-16,0 0 31,-1 0-31,1 0 15,-26 0-15,26 0 16,0 0-16,-27 0 0,1 0 16,25 0-16,-25 0 15,26 0 1,0 27-16,26-27 0,-26 0 16,0 0-1,0 0-15,26 0 0,1 0 16,-27 0-16,26 0 15,-26 0-15,53 0 16,-27 0 0,0 0-16,1 53 15,26-53-15,-80 0 16,80 0-16,-27 0 16,1 0-16,-1 0 0,-26 0 15,26 0 1,27 0-16,-26 0 0,-28 0 15,28 0 1,-1 0-16,-26 26 16,27-26-16,-28 0 15,1 0-15,27 0 16,-27 0-16,52 0 0,-78 0 16,79 0-1,-53 0-15,26 0 16,-52 0-16,-1 0 15,27 0-15,-27 0 16,1 0-16,-1 0 16,1 0-16,-1 0 15,1 0 1,-1 0 0,27 0-16,-27 0 15,27 0-15,0 0 16,-26 0-16,-1 0 15,27 0-15,0 0 16,0 0-16,-27 0 16,1 0-16,-1 0 15,1 0-15,-1 0 16,1 0-16,-1 0 16,1 0-16,-1 0 15,1 0 1,-1 0-16,27 0 15,-27 0-15,1 0 16,-1 0-16,1 0 31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2:09:19.6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0,'27'0'218,"-1"0"-171,27 0-47,0 0 16,-26 0-1,-1 0 1,53 26-16,-26-26 16,0 0-16,0 0 15,0 27-15,0-27 16,0 0 0,0 0-16,-27 0 15,1 0 1,-1 0-16,1 0 0,-1 0 31,1 0-31,-1 0 16,0 0-1,1 0-15,-1 0 16,27 0-16,-26 0 0,-1 0 16,1 0-1,-1 0-15,1 0 0,25 0 16,-25 0-1,26 0-15,-27 0 16,27 0 0,0 0-16,0 0 15,0 0-15,26 0 16,-26 0-16,0 0 16,0 0-16,0 0 0,0 0 15,0 0 1,0 0-16,0 0 15,-27 0-15,1 0 16,26 0-16,-27 0 16,0 0-16,27 0 15,-26 0-15,-1 0 16,1 0-16,-1 0 0,1 0 16,-1 0-1,1 0-15,25 0 16,-25-27-1,-1 27-15,1 0 16,-1 0-16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2:11:07.3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 0,'53'0'62,"53"0"-46,53 0-16,53 0 0,52 0 15,27 0-15,-132 0 16,317 0-16,-317 26 16,211 1-16,-26 25 15,186-25 1,-213 26-16,-211-27 0,238 27 15,-80-53 1,54 27-16,-106 26 16,-107-53-16,54 0 15,-79 0-15,-1 0 0,-26 0 16,-27 0-16,1 0 16,-1 0 155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2:11:12.7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0 170 0,'53'0'47,"26"-26"-31,-26 26-16,0 0 15,26-27-15,0 27 16,27 0 0,-26-26-16,-1 26 15,-26 0-15,26 0 0,1-53 16,-27 53-16,0 0 0,-1 0 16,1 0-1,-26 0-15,26-27 16,0 27-1,0 0-15,0 0 0,-1 0 16,-25 0 0,26 0-16,-27 0 0,27 0 15,0 0-15,0 0 0,-27 0 16,54 0 0,-27 0-16,-27 0 15,27 0-15,0 0 16,53 0-16,-80 0 15,27 0 1,0 0-16,0 0 0,-26 0 16,25 0-1,-25 0-15,26 0 0,-27 0 16,1 0 0,-1 0-1,27 0-15,0 0 0,-26 27 16,-1-27-1,0 26-15,1-26 0,52 0 16,-26 27 0,53-27-16,-27 26 0,27-26 15,27 27-15,-28-27 16,28 26-16,-54-26 16,27 0-16,0 0 15,-27 27 1,0-27-16,1 0 0,-27 0 15,26 0 1,-26 0-16,0 0 16,0 0-16,26 0 15,27 0-15,0 0 0,-27 0 16,54 0-16,-54 0 16,-26 0-1,53 0-15,0 0 0,-1 0 16,-25 0-1,-1 0-15,27 0 0,-27 0 16,1 53 0,-1-53-16,27 0 0,-80 0 15,80 0-15,-53 0 16,0 0 0,-27 0-16,27 0 0,0 0 15,-26 0 1,26 0-16,26 0 0,-26 0 15,0 0 1,0 0-16,26 0 0,-26 0 16,26 0-1,-26 0-15,0 0 16,0 0-16,0 0 16,0 0-16,0 0 15,26 0-15,-26 0 0,0 0 16,0 0-1,0 0-15,26 0 16,-26 0-16,0 0 16,0 0-16,27 0 15,-28 0-15,28 0 0,-27 0 16,26 0 0,0 0-16,1 0 0,-27 0 15,0 0 1,53 26-16,-27-26 0,0 0 15,-26 0 1,27 0-16,52 0 16,-53 0-16,-26 0 15,0 0-15,0 0 16,-27 0 0,1 0-16,-1 0 15,1 0-15,-1 0 16,1 0-16,-1 26 15,27-26-15,-26 0 16,25 0-16,1 0 16,0 0-16,0 0 15,0 0-15,0 0 0,0 27 16,0-27 0,26 0-16,-26 0 15,0 0-15,26 0 16,-26 0-16,0 26 15,0-26 1,-26 0-16,-1 0 0,1 0 16,26 0-16,-1 0 0,1 0 15,27 0 1,-27 0-16,26 0 16,0 0-16,-26 0 15,0 27-15,0-27 16,0 0-16,-26 0 15,25 0-15,1 0 16,0 0-16,27 0 16,-1 0-16,0 0 15,-26 0-15,0 0 0,80 0 16,-54 0 0,0 0-16,54 0 15,-28 0-15,54 0 16,-79 0-16,52 0 15,-53 0-15,53 0 16,-26 0-16,0 0 16,0 0-1,0 0-15,26 0 0,-26 0 16,-27 0-16,27 0 16,-79 0-16,78 0 15,-25 0-15,-27 0 16,26 0-16,0 0 15,1 0-15,26 0 16,0 0 0,26 0-16,-26 0 0,-27 0 15,53 0-15,80 0 16,-53 0-16,-1 0 16,-25 0-16,26 0 15,-80 0 1,53 0-16,-52 0 0,-1 0 15,-26 0 1,0 0-16,-27 0 0,1 0 16,-1 0-1,27 0-15,-26 0 0,52 0 16,-26 0-16,26 0 16,53-27-16,-52 27 15,-1 0-15,54 0 16,52-53-1,-106 53-15,27 0 0,-27 0 16,1 0 0,52 0-16,-53 0 0,1 0 15,-1 0-15,0 0 16,-26 0-16,0 0 16,0 0-16,27 0 15,-27 0 1,-27-26-16,0 26 0,1 0 15,-27-26 79,0-1-78,0 1-1,-27-1-15,1 1 0,0-27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2:11:15.9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0 207 0,'27'0'125,"52"0"-109,0 0-16,1 0 15,26 0-15,-54 0 16,28 0-16,-1 0 0,27 0 16,0 0-1,0 0-15,26 0 16,-26 0-16,26 0 15,-53 0-15,1 0 16,-1 0-16,1 0 16,25 0-16,-25 0 15,-1 0-15,1 0 0,52 0 16,-53 0 0,1 0-16,-54 0 15,80 0 1,-53 0-16,26 0 0,-26 0 15,26 0-15,-26 0 16,0 0-16,27 0 16,26 0-1,-27 0-15,-26 0 0,26 0 16,1 0-16,-1 0 16,-26 0-16,26 0 15,27 0-15,-53 0 16,26-26-16,1 26 15,-1 0-15,53 0 16,-52-27 0,-1 27-16,53 0 0,27-26 15,-53 26-15,26 0 16,-52 0-16,52 0 16,-26-53-16,53 53 15,-27 0-15,-53 0 16,1 0-16,52 0 15,-26 0 1,26 0-16,-53 0 0,1 0 16,-1 0-1,27 0-15,-27 0 0,1 0 16,-1-27-16,0 27 16,27 0-16,-26 0 15,52 0 1,-79 0-1,26 0-15,1 0 0,-1-26 16,-53 26 0,54 0-16,-1 0 0,27 0 15,-53 0-15,26 0 16,-26 0-16,27 0 16,-27 0-16,26 0 15,-26 0 1,26 0-16,1 0 0,-1 0 15,53 0 1,-52 0-16,52 0 0,-79 0 16,26 0-1,27 0-15,53 0 0,-80 0 16,53 0-16,-26 0 16,27 0-1,-54 0-15,53 0 0,-52 0 16,-1 0-1,0 0-15,1 0 0,26 0 16,-27 0 0,27 0-16,26 0 0,-26 0 15,26 0-15,-26 0 16,26 0 0,-26 0-16,26 0 0,-52 0 15,52 0 1,-52 0-16,25 53 0,1-53 15,0 0 1,26 26-16,-26-26 16,26 0-16,-26 0 15,27 27-15,-28-27 16,54 0-16,-79 0 0,78 0 16,54 0-1,-27 0-15,-26 26 0,-80-26 16,80 0-1,-27 0-15,27 27 0,53-27 16,-54 0 0,28 53-16,-80-53 15,52 0-15,133 26 0,-185-26 16,26 27 0,-52-27-16,-1 0 0,1 0 15,-54 0 1,0 0-16,1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2:16:30.0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0 137 0,'26'0'172,"27"0"-156,27 0-1,25 0-15,-52 0 16,80 0-16,-28-53 15,54 53-15,-53 0 16,-27 0-16,27 0 16,0 0-16,-27 0 15,-26 0-15,0 0 0,-26 0 16,-1 0 0,1 0-16,-1 0 15,1 0 1,-1 0-16,27 0 15,-27 0-15,27 0 16,53 0-16,-26 0 16,-1 0-16,-26 0 0,26 0 15,-52 0 1,52 0-16,-26 0 0,0 0 16,-27 0-1,1 0-15,-1 0 16,1 0 15,-1 0-15,1 0-16,26 0 15,-1 0 1,1 0-16,0 0 16,0 0-16,-26 0 15,26 0-15,0 0 16,-1 0-16,-25 0 0,26 0 15,-27 0 1,27 0-16,-26 0 16,26 0-16,-1 0 15,1 0 1,-26 0-16,-1 0 0,27 0 16,-26 0-1,-1 0-15,1 0 0,-1 0 16,27 0-1,0 0-15,-27 0 16,1 0-16,26 0 16,-27 0-1,1 0-15,26 0 16,-27 0-16,27 0 16,-27 0-16,80 0 0,-53 0 15,27 0 1,-28 0-16,28 0 15,-1 0-15,1 0 16,25 0 0,-25 0-16,-1 0 0,1 27 0,-1-27 15,27 0 1,0 0-16,-27 0 0,27 0 16,-27 0-1,1 0-15,-28 0 16,1 0-16,-26 0 15,-1 0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2:16:31.5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0 189 0,'0'-26'47,"79"0"-16,-26-1-31,26 1 0,1 26 16,105-53-1,-106 53-15,80 0 16,53 0-16,-53 0 15,26-27-15,-79 27 16,52 0 0,-78 0-16,131 0 0,1 0 15,-27 0-15,-26 0 0,-80 0 16,80 0 0,0 53-16,-27-53 15,-26 0-15,26 0 16,-79 0-16,27 0 15,-1 0-15,0 0 16,-26 0-16,53 0 16,-79 0-16,78 0 0,1 0 15,-53 0 1,79 0-16,-26 0 16,27 0-16,-28 0 15,-25 0-15,-1 0 16,-26 0-16,0 0 15,-27 0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2:17:53.04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0,'26'0'266,"27"0"-266,0 0 15,0 0 1,0 0-16,0 0 16,26 0-16,-26 0 15,0 0-15,27 0 16,-28 0-16,-25 0 0,26 0 15,-27 0 1,1 0-16,26 0 16,-27 0-1,1 0-15,-1 0 16,1 0-16,-1 0 16,27 0-1,0 0-15,-27 0 16,27 0-16,-26 0 15,26 0 1,-27 0-16,0 0 16,1 0-16,26 0 15,-27 0-15,1 0 16,-1 0 0,27 0-1,-26 0-15,26 0 0,-27 0 16,0 27-16,27-27 0,0 0 15,0 0 1,27 0-16,-28 26 16,28-26-16,-54 0 15,54 0-15,-1 0 16,-26 27 0,53-27-16,-53 0 0,-27 0 15,80 0-15,-27 26 0,27-26 16,0 27-1,0-27-15,-27 0 16,54 26-16,-81-26 16,28 0-16,79 53 15,-27-53 1,-26 26-16,0-26 0,52 0 16,-52 0-1,26 27-15,27-27 0,-79 0 16,52 0-16,-26 0 15,-27 0-15,0 0 16,54 0 0,-80 0-16,52 0 15,1 0-15,-26 0 0,26 0 16,-27 0 0,53 0-16,-52 0 0,52 0 15,-26 0-15,105 0 16,-105 0-16,26 0 15,-52 0-15,26 0 16,26 0 0,-53 0-16,54 0 0,-54 0 15,27 0 1,26 0-16,-26 0 0,-27 0 16,54 0-16,-28 0 15,28 0-15,-27 0 16,26 0-16,53 0 15,-79 0 1,-27 0-16,80 0 16,-53 0-16,-80 0 15,54 0-15,-1 0 16,-26 0-16,-27 0 16,1 0-16,-1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2:52:43.2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0 344 0,'53'0'109,"26"53"-93,80-26-16,-27-27 16,27 26-1,53-26-15,-54 27 0,80-27 16,-158 26-1,105-26-15,0 53 0,-26-53 16,-27 26-16,-26-26 16,53 27-16,-53-27 15,52 26-15,54 27 16,79-26 0,-79 26-16,52-53 0,-78 26 15,78-26 1,-52 0-16,52 0 0,-52 0 15,-106 0 1,0 0-16,0 0 0,26 0 16,-53 0-16,1 0 15,-1 0 1,0 0-16,27 0 16,0 0-16,-27 0 15,27 0-15,-26 0 0,25 0 16,-25 0-1,52 0-15,-26 0 0,26 0 16,-52 0-16,-1 0 16,53 0-1,-26 0-15,26 0 0,-52 0 16,79 0 0,-1 0-16,1 0 0,-27 0 15,54 0 1,52-26-16,-27 26 0,-52-27 15,185 27 1,-132-26-16,-54-27 16,81 53-16,-81-27 0,-25 1 15,-28 26 1,-25-27-16,26 27 0,-53 0 16,26-26-1,-26 26-15,53-26 0,-80 26 16,54 0-1,-1-27-15,-26 27 16,53-53-16,-53 53 0,26-26 16,0 26-1,1-27-15,-54 27 0,54-26 16,-28 26 0,1-27-16,-26 1 0,26 26 15,-27 0 1,27-27-16,-26 27 15,-1 0 1,0 0 0,-26-26 77,0-27-93,0 27 16,27-1-16,-1-26 0,1 27 31,-27-1-31,0 1 0,0-1 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2:59:57.3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 0,'27'0'140,"131"0"-140,-25 0 16,25 0-16,1 0 16,-80 0-16,54 0 15,-27 0-15,-27 0 16,0 0-16,-26 0 16,0 0-16,0 0 15,-26 0-15,25 0 16,-25 0-16,26 0 15,-27 0 1,1 0-16,-1 0 16,1 0-16,26 0 15,0 0-15,-1 0 16,28 0-16,-27 0 16,26 0-16,27 0 15,-53 0-15,26 0 16,-26 0-16,53 0 15,-53 0 1,0 0-16,26 0 16,-26 0-16,0 0 15,26 0 1,27 0-16,-26 0 0,-1 0 16,-26 26-16,26-26 15,27 0-15,-27 0 16,-26 0-16,27 0 15,-1 27-15,-26-27 16,26 0-16,-26 0 16,0 0-16,0 0 15,27 0-15,-28 0 16,28 0-16,26 26 16,-27-26-16,0 0 15,-26 0-15,27 0 16,-1 0-1,-26 0-15,26 0 16,-26 0-16,0 0 0,53 0 16,0 0-16,-27 0 15,1 0-15,52 0 16,-53 0-16,54 0 16,-54 27-1,27-27-15,0 0 16,-1 0-16,28 0 15,-107 0-15,80 0 0,-53 0 16,26 0-16,-26 0 16,0 0-1,27 0-15,-28 0 16,1 0-16,0 0 16,27 0-16,-1 0 15,0 0-15,1 0 16,52 0-16,-53 0 0,54 0 15,-54 0 1,27 0-16,26 0 16,-52 0-16,-1 0 15,0 0-15,27 0 16,-53 0-16,27 0 16,-1 0-16,0 0 15,-26 0-15,27 0 16,-1 0-16,-26 0 15,53 0-15,-27 0 16,0 0-16,1 0 16,-27 0-16,0 0 15,0 0-15,-27 0 16,0 0-16,1 0 16,-1 0-1,1-27-15,-1 27 16,27 0-16,0 0 15,0 0-15,26 0 16,-26-26-16,0 26 16,27 0-16,-27 0 15,-1 0-15,1 0 16,27 0-16,-27 0 16,0 0-16,26 0 15,0 0-15,-26 0 16,27 0-16,-27 0 15,-1 0-15,1 0 16,-26 0-16,-1 0 16,1-27-16,-1 27 31,1 0-31,-1 0 16,1 0-1,26 0-15,-27 0 16,27-26-1,-27 26-15,1 0 16,-1 0-16,1 0 16,-1 0-16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3:07:23.39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0 247 0,'105'0'188,"28"0"-188,-27 0 15,52 0-15,-25 0 16,25 0-16,-52 0 15,53 0-15,-80 0 16,80 0-16,-27 0 16,-26 0-1,-26 0-15,25 0 0,1 0 16,-53 0-16,26 0 16,1 0-16,26 0 15,-53 0-15,26 0 16,-26 0-16,26 0 15,-26 0 1,0 0-16,26 0 16,-26 0-16,27 0 0,-54 0 15,54 0-15,-27 0 16,26 0 0,0 0-16,-26 0 15,27 0-15,-1 0 16,27 0-16,-53 0 15,53 0-15,-27 0 16,0 0-16,27 0 0,0 0 16,53 0-1,-80 0-15,53 0 16,-26 0-16,26 0 16,-52 0-16,26 0 15,52 0-15,-52 0 16,0 0-16,26 0 0,-79 0 15,27 0 1,26 0-16,26 0 16,-53 0-16,1 0 15,-1 0-15,27 0 16,-27 0-16,1 0 16,-1 0-16,-26 0 15,26 0-15,1 0 16,25 0-16,1 0 15,27-53-15,-28 53 16,-25 0-16,52 0 16,-26 0-16,0 0 15,0 0-15,-27 0 16,53 0-16,-26 0 16,-27 0-16,27 0 15,-53 0-15,53 0 16,-27-26-16,54 26 15,-54 0-15,0 0 16,54 0-16,-54 0 16,0 0-16,-26 0 15,27 0-15,-27 0 16,0 0-16,26 0 16,-26 0-16,79 0 15,-52-27-15,-28 27 16,28 0-16,-1 0 15,27 0-15,-80 0 16,80 0-16,-53 0 16,0 0-1,0 0-15,0 0 16,0-26-16,-27 26 16,1 0-16,26 0 15,-27 0-15,27 0 16,-26-27-1,25 27-15,28 0 16,-27 0-16,-27 0 16,54-26-16,-27 26 15,26 0-15,0-26 16,1 26-16,-27 0 16,52 0-16,-25 0 15,26 0-15,26 0 16,-53 0-16,1-27 15,-27 27-15,26 0 16,53 0-16,-26 0 16,-53 0-16,26 0 15,27 0-15,0 0 16,26 0-16,-52 0 16,-1 0-16,-26 0 15,26 0-15,1 0 16,-27 0-16,26 0 15,-53 0-15,54 0 16,-27 0-16,0 0 16,0 0-16,0 0 15,-1 0-15,-25 0 16,26 0-16,0 0 16,26 0-1,-26 0-15,0 0 16,0 0-16,53 27 15,-27-27-15,-26 0 16,26 0-16,-26 0 16,27 0-16,-1 0 15,0 26-15,-26-26 16,0 0-16,0 0 16,0 0-16,0 26 15,0-26-15,0 0 16,0 0-16,26 0 15,-26 27-15,0-27 16,26 0-16,-26 0 16,0 53-16,53-53 15,-80 0-15,27 0 16,53 0 0,-26 0-16,-28 0 0,1 0 15,27 0-15,-1 26 16,-26-26-16,79 0 15,-105 0-15,26 0 16,53 0 0,-80 0-16,133 0 15,-53 0-15,-53 27 16,26-27-16,-26 0 0,26 0 16,1 0-16,-28 26 15,1-26-15,0 0 16,27 0-1,-27 0-15,26 0 16,27 0-16,-53 0 16,53 0-16,-27 0 15,0 0-15,-26 0 0,53 0 16,-27 0-16,1 0 16,-1 0-16,1 0 15,25 0 1,1 0-1,-79 0-15,26 0 16,0 0-16,-1 0 16,28 0-16,-1 0 0,-26 0 15,26 0 1,-26 0-16,0 0 16,0 0-16,0 0 15,27 0-15,-28 0 16,-25 0-16,26 0 15,-27 0-15,54 0 16,-1 0-16,-26 0 16,0-26-16,26 26 15,-52 0-15,52 0 16,-26 0-16,26 0 16,1 0-16,-1 0 15,27 0-15,-53 0 16,-27 0-16,80 0 15,-79 0-15,26 0 16,-27 0 0,27 0-16,0-27 15,-27 27-15,54 0 16,-1 0 0,-26 0-16,53-53 15,0 53-15,-53 0 16,26 0-16,0 0 15,-26 0-15,0 0 16,26 0-16,27 0 16,-26-26-16,-1 26 15,-26 0-15,26 0 16,-26 0-16,0 0 16,0 0-16,0 0 15,0 0-15,-27 0 16,27 0-16,-26 0 15,26 0-15,-27 0 16,54 0-16,-28 0 16,1 0-16,0 0 15,-26 0-15,26 0 16,-27 0 0,1 0-16,-1 0 15,27 0-15,-27 0 16,1 0-16,-1 0 15,27 0-15,0 0 16,-26 0-16,-1 0 16,1 0-16,-1 0 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01:14.83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0 105 0,'53'0'172,"53"27"-172,-54-27 15,-25 0-15,-1 26 16,1-26-16,-1 0 16,1 27-1,-1-27-15,1 0 16,-1 0-16,1 0 15,-1 0-15,1 0 16,25 0-16,-52 26 0,27-26 16,-1 0-16,27 0 31,-26 0-31,-1 0 16,1 27-16,-1-27 15,27 0 1,-27 0-16,1 0 15,-1 0-15,1 0 0,-1 0 32,1 0-17,-1 0 1,1 0-16,-1 0 16,1 0-16,-1 0 15,1 0 1,-1 0-16,27 0 15,-27 0-15,1 0 16,-1 0 0,1 0-16,-1 0 15,1 0-15,26 0 16,-27 0-16,27 0 16,0 0-1,-27 0-15,1 0 16,-1 0-16,1 0 15,-1 0 1,1 0 0,-1 0-1,1 0-15,25 0 16,1 0-16,0 0 16,-26 0-16,26 0 15,0 0-15,-27-27 16,0 27-16,1 0 15,-1 0-15,1 0 16,-27-26-16,53 26 16,-27 0-16,27 0 15,0-27-15,0 27 16,0-26-16,26 26 16,-26-27-16,0 27 15,26 0-15,27-26 16,-53 26-16,27 0 15,-1-26-15,0-1 16,-26 27-16,0 0 16,0-26-16,-26 26 15,-1 0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3:18:24.9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0 167 0,'0'-27'234,"26"27"-234,27-26 16,0 26-16,0-27 15,0 27-15,0 0 16,-27 0-16,1 0 16,26 0-16,-53-26 15,26 26-15,0 0 16,1 0 0,-1 0-1,1 0 1,-1 0-1,1 0 32,-1 0-31,1 0 0,-1 0-1,1 0-15,26 0 0,-1 0 31,1 0-31,0 0 16,0 0-16,27 0 16,-28 0-16,-25 0 15,26 0 1,-27 0-16,1 0 31,-1 0-31,1 0 47,-1 0-47,1 0 16,-1 0-1,1 0-15,25 0 0,-25 0 16,52 0 0,-26 0-16,0 0 15,0 0-15,0 0 0,0 0 16,-27 0-16,1 0 15,26 0 1,0 0 0,-27 0-16,1 0 15,52 0 1,-53 0-16,27 0 16,27 0-1,-54 0-15,27 0 0,0 0 16,0 0-16,0 0 15,-27 0 1,27 0-16,-26 0 16,26 0-1,-1 0-15,-25 0 0,-1 0 16,1 0 0,52 0-16,-26 0 15,0 0-15,26 0 0,-26 0 16,27 0-1,-27 0-15,0 0 0,-1 0 16,28 0 0,26 0-16,-80 0 0,27 0 15,53 0 1,-80 0-16,80 0 0,-53 0 16,0 0-1,-27 0-15,1 0 16,26 0-16,0 0 0,0 0 15,-27 0 1,1 0-16,-1 0 16,0 0-1,1 0-15,26 0 0,0 0 16,0 0 0,0 0-16,-27 0 15,53 26-15,-26-26 0,-26 0 16,26 0-1,0 0-15,0 0 16,-1 0-16,1 27 16,0-27-16,-26 0 15,26 0-15,0 0 16,-27 0-16,1 0 16,-1 0-1,0 0-15,1 0 16,26 0-16,0 0 15,-27 0 1,27 0-16,0 0 16,0 0-16,0 0 15,26 26-15,-26-26 16,0 0-16,-26 0 16,-1 0-16,0 0 15,1 0 1,-1 0-1,1 0-15,-1 0 0,1 0 16,79 0 0,-54 0-16,1 0 15,27 0-15,-27 0 16,0 0-16,-27 0 16,27 0-16,0 27 15,0-27-15,-27 0 16,27 0-16,0 0 0,-26 0 15,-1 0 1,0 0-16,1 0 16,-1 0-1,1 0 1,-1 0-16,27 0 16,0 0-16,-26 0 15,78 0-15,-25 0 0,-1 0 16,-26 0-1,26 0-15,1 0 16,-54 0-16,54 0 16,-27 0-16,0 0 15,-1 0-15,1 0 16,-26 0-16,-1 0 31,1 0-15,-1 0-1,1 0 1,52 0 0,-26 0-16,26 26 15,1-26-15,-1 27 16,27-27 0,-27 26-16,1-26 0,-1 0 15,27 0-15,-53 26 16,-27-26-16,1 0 15,-1 0-15,27 0 16,-26 0-16,-1 0 16,27 0-16,-27 0 15,27 0 1,53 0-16,-53 27 0,0-27 16,26 0-16,-26 0 15,0 0-15,-26 0 16,-1 26-16,1-26 15,25 0-15,-25 0 16,-1 27-16,1-27 16,-1 0 15,1 0-15,-1 0-1,1 0 1,-1 0-16,53 0 15,1 0-15,-27 0 16,53 0 0,-27 0-16,27 0 0,-27 0 15,1 0 1,25 0-16,-52 0 0,53 0 16,-26 0-16,-1 0 15,0 0-15,1 0 16,25 0-16,1 0 15,-26 0 1,26 0-16,-27 0 0,0 0 16,1 0-1,-27 0-15,26 0 0,-26 0 16,26 0 0,-26 0-16,0 0 0,0 0 15,26 0-15,27 0 16,-53 0-1,26 0-15,-52 0 0,-1 0 16,27 0 0,0 0-16,-26 0 0,26-27 15,-27 27 1,1 0-16,-1 0 0,0 0 16,1-26-1,26 26-15,0-27 16,79 27-16,-26-26 15,26 26-15,-26 0 16,106 0-16,-107 0 0,107 0 16,-53 0-1,-53 0-15,26 0 0,-26 0 16,0 0 0,-27 0-16,-26 0 15,0 0-15,26 0 0,-26 0 16,27 0-1,-28 0-15,1 0 0,27-26 16,-1 26 0,27 0-16,-27 0 15,27 0-15,106 0 16,-53 0-16,26 0 16,-79 0-16,-27 0 15,53 0-15,-52 0 16,-1 0-16,0 0 0,27 0 15,-79 0 1,26 0-16,52 0 16,-52 0-16,-26 0 15,26 0-15,0 0 16,0 0-16,52 0 16,-78 0-16,79 0 15,-53 0-15,26 0 16,27 0-16,-27 0 15,27 0-15,-53 0 0,26 0 16,1 0 0,-54 0-16,27 0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3:19:26.07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0 113 0,'26'0'266,"1"0"-266,26 0 16,0 0-16,-27 26 15,27-26 1,-27 0-16,1 27 0,26-27 15,-27 0 1,1 0-16,26 0 16,-27 0-16,1 0 15,-1 0 1,1 0-16,-1 0 16,0 26-1,1-26 16,-1 0-31,1 0 16,-1 0 0,1 0 77,-1 0 17,1 0-110,26 0 15,-27 0-15,27 0 0,0 0 16,-27 0-16,27 0 16,0 0-1,0 0-15,-26 0 16,-1 0 0,0 0-16,1 0 0,-1 0 15,1 0 1,-1 0-16,1 0 31,-1 0-31,1 0 16,-1 0-16,1 0 62,-1 0-31,0 0-15,27 0-16,-26 0 16,-1 0-1,1 0 1,-1 0 0,1 0-16,-1 0 15,1 0-15,-1 0 16,1 0-1,-1 0 1,0 0-16,1 0 0,-1 0 16,1 0 77,-1 0-77,27 0-16,-26 0 16,26 0-16,-1 0 15,-52 27-15,53-27 0,-26 0 16,26 0 0,-27 0-16,1 0 15,-1 0 1,27 0-16,-26 0 15,-1 0 1,27 0-16,-27 0 0,1 0 16,-1 0 77,1 0-46,-1 0-47,1 0 16,-1 0-16,1 0 16,-1 0-16,0 0 15,1 0 1,-1 0-16,1 0 15,-1 0 1,1 0 0,-1 0 15,27 0-31,-26 0 0,-1 0 16,1 0-1,-1 0-15,0 0 31,1 0-31,-1 0 16,1 0-16,-1-27 16,1 27-1,-1 0 17,1 0-32,-1 0 31,1-26-16,-1 26 1,0 0 0,1 0-1,-1 0 1,1 0-16,-1 0 31,1 0-31,-27-27 31,26 27-31,1 0 16,-1-26-16,1 26 0,-27-27 16,26 27-1,1 0-15,-1 0 32,0 0-32,1-26 15,-1 26 16,1 0-15,-1 0-16,1 0 16,-1 0-1,1-27 1,-1 27-16,27 0 16,-27 0 15,27 0-16,-26-26-15,-1 26 16,1 0-16,-1 0 0,54 0 31,-27 0-31,-27 0 0,27 0 16,0 0 0,0 0-16,-27 0 15,1 0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3:21:54.4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69 0,'26'0'32,"1"0"61,-1 0-77,27 0-16,26 0 0,-26 0 16,27 0-1,-1 0-15,27 0 0,-27 0 16,1 0-16,52 0 15,-26 0 1,26 0-16,27 0 0,-53 0 16,52 0-1,-78 0-15,184 27 0,-105-27 16,53 0 0,-54 0-16,54 0 0,53 0 15,-133 0 1,-26 53-16,26-53 15,-26 0-15,-53 0 0,26 0 16,27 0 0,-27 0-16,1 0 0,-1 0 15,-26 0 1,27 0-16,25 0 0,-25 0 16,-27 0-1,0 0-15,-1 0 16,1 0-1,0 0-15,0 0 16,0 0-16,-26 0 0,26 0 16,-1 0-1,-25 0-15,-1 0 188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3:21:58.5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26 0,'27'0'16,"-1"0"31,27 0-1,0 0-30,0 0 0,0 0-16,26 0 15,-26 0-15,27 0 16,-28 0-16,28 0 0,-27 0 16,53 0-1,-53 0-15,-27 0 0,27 0 16,53 0-1,-53 0-15,0 0 16,-1 0-16,-25 0 16,26 0-1,0 0-15,-27 0 0,1 0 16,79 0 0,-27 0-16,-26 0 0,0 0 15,26-26 1,-52 26-16,52 0 15,0 0-15,-26 0 0,0 0 16,-26 0 0,-1 0-1,1 0-15,-1 0 16,0 0-16,1 0 0,-1 0 16,1 0-1,26 0 1,-27 0-16,27 0 0,-26 0 15,-1 0 1,0 0-16,27 0 16,0 0-16,0 0 15,0 0-15,0 0 16,26 0-16,1 0 16,-27 0-16,53 0 15,-27 26-15,-26-26 16,26 27-16,-26-27 15,0 0-15,26 0 0,-26 0 16,0 0 0,0 0-16,0 0 15,-26 0-15,-1 0 16,27 0-16,0 0 16,-27 0-16,1 0 15,26 0-15,-27 0 16,1 0-1,-1 0 1,1 0-16,-1 0 0,0 26 16,1-26-1,-1 0 1,1 0-16,-1 0 16,1 0-16,-1 0 15,27 0 1,-26 0-16,25 0 15,1 0-15,-26 0 0,52 0 0,1 0 32,-27 0-32,26 0 15,-26 0-15,53 0 16,-27 0-16,0 0 16,1 0-1,52 0-15,-53 27 0,1-27 16,-1 26-1,-26-26-15,53 0 0,-80 0 16,80 27-16,-53-27 16,-26 0-16,26 0 15,-1 0-15,1 0 16,-26 0 0,26 0-16,-27 0 0,27 0 15,-26 0 1,52 0-16,0 0 0,-26 0 15,0-27-15,0 27 16,0 0-16,26 0 16,-26 0-1,27 0-15,-1 0 16,-26 0-16,0 0 16,26 0-16,-26 0 15,0 0-15,-26 0 0,25 0 16,-25 0-1,-1 0-15,1 0 32,-1 0-32,27 0 15,0 0-15,-53-26 0,53 26 16,0 0 0,0 0-16,0 0 0,-27 0 15,27 0 1,0 0-16,26 0 15,-26 0 1,0 0-16,27 0 0,25 0 16,1 0-16,-26 0 15,-27 0 1,0 0-16,-1 0 0,1 0 16,0 0-1,0 0-15,0 0 0,0 0 16,0-27-16,0 27 15,26 0-15,1 0 16,-1 0-16,-26 0 16,26 0-1,27 0-15,-53 0 0,-27 0 16,27 0 0,0 0-16,-26 0 0,26 0 15,-27 0 1,27 0-16,0 0 0,0 0 15,26 0-15,-26 0 16,27 0 0,-1 0-16,0 0 15,-52 0-15,26-26 16,-27 26-16,1 0 0,-1 0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3:23:09.86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0,'26'0'156,"54"0"-125,26 0-31,-27 0 0,-53 0 16,27 0-16,53 0 15,-27 0 1,1 0-16,-1 0 0,-26 0 16,27 0-1,-28 0-15,54 0 0,-79 0 16,26 0-1,0 0-15,-27 0 0,27 0 16,0 0-16,-27 0 16,27 0-1,0 0-15,-26 0 16,26 0 0,-1 0-16,-25 0 0,-1 0 15,1 0 1,-1 0-16,27 0 0,-26 0 15,-1 0 1,1 0-16,-1 0 0,27 0 16,-27 0-16,27 0 15,-26 0 1,-1 0-16,27 0 16,-26 0-1,26 0-15,-27 0 0,0 0 16,1 0-1,-1 0-15,1 0 0,26 0 16,-27 0-16,1 0 16,-1 0-1,27 0-15,-27 0 16,27 0 0,-26 0-16,-1 0 0,1 0 15,26 0 1,-27 0-16,1 0 0,26 0 15,-27 0 1,0 0 0,27 0-16,-26 0 0,-1 0 15,1 0 1,-1 0-16,1 0 0,-1 0 16,1 0-1,-1 0-15,0 0 0,1 0 16,-1 0 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3:28:56.4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0,'26'0'141,"27"0"-126,27 53-15,52-26 16,-79-1-16,0-26 15,26 27-15,-26-1 16,0-26-16,-27 0 16,27 0-16,-53 27 15,53-27-15,-26 0 16,-1 0-16,1 0 16,-1 0-1,0 0 32,1 0-31,-1 0 31,1 0-32,-1 0 1,27 0-1,-26 0-15,26 0 16,-1 0-16,-25 0 16,26 0-16,0 0 15,0 0-15,0-27 16,0 27-16,-1 0 16,28 0-16,-27-26 15,26 26-15,0 0 16,27 0-16,-26-27 15,-1 27-15,0 0 16,27 0-16,0 0 16,-27 0-16,1 0 15,-27 0-15,0 0 16,0 0-16,-27 0 16,1 0-16,-1 0 15,27-26-15,26 26 16,-52 0-16,-1 0 15,80 0 1,-53 0-16,0 0 16,53 0-16,-27 0 0,-26 0 15,26 0-15,-26 0 16,27 0-16,52 0 16,-79 0-16,0 0 15,0 0-15,0 0 16,0 0-1,-27 0-15,0 0 16,1 0-16,-1 0 0,27 0 16,0 0-16,0 0 15,26 0 1,-52 0-16,26 0 0,-27 0 16,80 0-1,-53 0-15,0 0 16,-27 0-16,27 0 0,53 0 15,-79 0-15,26 0 16,-1 0-16,1 0 16,0 0-1,0 0-15,0 0 16,0 0-16,-26 0 16,-1 0-16,0 0 15,1 0 1,26 0-16,0 0 15,0 0-15,-27 0 16,27 0-16,0 0 16,0 0-1,-27 0-15,1 0 16,-1 0 0,1 0-16,-1 0 31,1 0 0,-1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3:29:02.3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0,'53'0'297,"-1"0"-282,1 0-15,0 0 0,-53 26 16,53-26 0,-26 0-16,-1 0 15,1 0-15,-1 0 0,0 0 16,1 0 218,26 0-234,-27 0 16,54 0-16,-27 0 16,0 0-16,26 0 15,-53 0-15,54 0 16,-54 0-16,27 0 15,-26 0-15,25 0 16,-25 0-16,-1 0 16,27 0-16,-26 0 15,26 0-15,53 0 16,-54 0-16,28 0 16,-1 0-16,1 0 15,-1 0-15,-26 0 16,26 0-16,-26 0 15,0 0-15,53 0 16,-53 27-16,26-27 16,-26 0-16,26 0 15,1 0-15,-1 0 16,27 26-16,0-26 16,26 0-16,-26 0 15,26 0-15,-26 53 16,26-53-16,-79 0 15,53 27-15,26-27 16,-52 0-16,-27 26 16,26-26-16,1 0 15,-1 0-15,-26 0 16,0 0-16,53 0 16,-80 0-16,0 0 15,27 0-15,-26 0 16,26 0-16,0 0 15,-27 0-15,1 0 16,26 0-16,-1 0 16,1 0-16,-26 0 15,26 0-15,26 0 16,-26 0-16,0 0 16,0 0-16,0 0 15,0 0-15,26 0 16,-26 0-16,26 0 15,-26 0-15,0 0 16,0 0-16,-26 0 16,-1 0-1,0 0-15,1 0 16,-1 0 0,1 0-1,-1 0-15,1 0 63,-27-26 46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4T03:29:34.91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63 0,'79'0'188,"1"0"-188,-1 26 15,0-26-15,54 0 16,-27 0-16,-1 0 16,-25 0-16,-1 27 15,0-27-15,-52 0 16,26 0-16,-27 0 15,1 0-15,-1 0 16,1 0-16,26 0 16,0 0-16,-1 0 15,-25 0-15,-1 0 16,1 0-16,-1 0 16,27 0-16,0 0 15,0 0-15,-27 0 16,1 0-16,-1 0 15,1 0-15,-1 0 16,1 0-16,-1 0 16,27 0-16,-26 0 15,-1 0-15,1 0 16,25 0-16,1 0 16,0 0-16,0 0 15,0 0-15,0 0 16,-27 0-16,1 0 15,26 0-15,0 0 16,0 0-16,0 0 16,26 0-16,27 0 15,0 0-15,-1 0 16,28-27-16,-1 27 16,-26 0-16,26 0 15,-52 0-15,25 0 16,-25 0-16,26 0 15,-27-26-15,0 26 16,1 0-16,52-27 16,-53 27-16,1 0 15,26 0-15,-1 0 16,28 0-16,-54 0 16,27 0-16,26 0 15,-26 0-15,26 0 16,27 0-16,-53 0 15,106 0-15,-107 0 16,54 0-16,-106 0 16,79 0-16,-26 0 15,-26 0-15,25 0 16,1 0-16,-26 0 16,-1 0-16,53 0 15,-52 0-15,-1 0 16,53 0-16,-52 0 15,78 0-15,-52 0 16,27 0 0,-28 0-16,1 0 0,-26 0 15,-27 0-15,-1 0 16,28 0-16,-54 0 16,27 0-16,-26 0 15,-1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01:23.1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28 0,'27'0'172,"-1"0"-157,27 0-15,-27 0 16,27 0-16,0 0 15,0 0-15,-26 0 16,26 0-16,-27 0 0,0 0 16,1 0-1,-1 0-15,1 0 16,-1 0-16,1 0 16,26 0-1,-27 0 1,1 0-1,-1 0-15,0 0 16,1 0-16,-1 0 16,1 0-1,-1 0 1,1 0-16,-1 0 16,1 0-16,-1 0 15,27 0-15,-26 0 16,-1 0-1,0 0-15,1 0 16,-1 0 0,1 0-1,-1 0-15,1 0 16,-1 0-16,27 0 16,-26 0-16,-1 26 15,27-26 1,-27 0-16,1 0 15,-1 0-15,1 0 16,-1 0-16,1 0 31,-1 0-31,1 0 16,-1 0 0,1 0-1,25 0-15,-25 0 16,-1 0-1,1 0-15,26 0 16,-27 0-16,1 0 16,-1 0-1,1 0-15,25 0 16,-25 0-16,-1 0 16,1 0-1,-1 0-15,1 0 16,-1 0-16,1 0 15,-1 0-15,1 0 16,-1 0-16,27 0 16,-27 0-16,27 0 15,-26 0-15,26 0 16,-27 0 0,1 0-16,-1 0 15,27 0-15,-27 0 16,1 0-1,26 0-15,-27 0 16,27 0-16,0 0 16,0 0-1,-26 0 1,-1 0-16,0 0 16,27 0-16,-26 0 15,26 0 1,0 0-16,0 0 15,-1 0-15,28 0 16,-27 0-16,-27 0 16,27 0-16,0 0 15,0 0 1,-27 0-16,1 0 16,-1 0-16,1 0 15,-1 0-15,1 0 31,-1 0-31,1 0 16,-1 0-16,27 0 16,-27 0-1,1 0-15,26 0 16,0 0-16,0 0 16,0 0-16,0 0 15,-1 0-15,1 0 16,0 0-16,-26 0 15,-1 0-15,27 0 16,-26 0-16,25 0 16,-25 0-16,26 0 15,-27 0 1,27 0-16,-26 0 16,26 0-16,0 0 15,-1-26-15,-25 26 31,26 0-31,-27 0 16,1 0-16,-1 0 16,1 0-16,-1 0 15,1 0 1,-1 0 0,0 0-16,1 0 15,-1 0 1,1 0-16,-1 0 15,1 0 1,-1 0-16,1 0 0,-1 0 16,1 0-1,-1 0-15,1 0 32,-1 0-17,-26-27-15,26 27 16,1 0-1,-1 0 1,1 0-16,-1 0 31,1 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01:27.86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0,'26'0'94,"80"0"-79,-27 0-15,27 0 16,53 0-16,-53 0 16,0 0-16,-54 0 15,81 0-15,-107 0 16,80 0-16,-27 0 16,-26 0-16,-26 0 15,26 26-15,-27-26 16,80 0-16,-53 0 15,-27 0-15,80 0 16,-53 0-16,0 0 16,0 0-1,-27 0-15,1 0 16,-1 0-16,1 0 16,-1 0-1,1 0 1,-1 0-16,1 0 15,-1 0-15,1 0 16,-1 0 0,27 0-16,-27 0 15,1 0-15,26 0 16,0 0 0,0 0-16,-1 0 15,1 0-15,0 0 16,27 0-16,-27 0 15,26 0-15,-53 0 16,27 0-16,0 0 16,0 0-16,0 0 15,-26 0-15,-1 0 16,0 0 0,1 0-1,-1 0 1,1 0-1,26 0 1,0 0 0,0 0-16,26 0 15,-26 0-15,0 0 16,0 0-16,26 27 16,27-27-16,-27 0 15,1 0-15,-1 0 16,53 0-16,-52 0 15,26 0-15,26 0 16,-79 0-16,26 0 16,1 0-16,-28 0 15,1 0-15,-26 0 16,-1 0-16,1 0 16,-1 0-1,1 0 1,-1 0-16,27 0 15,-27 26-15,1-26 16,26 0-16,0 0 16,-27 0-16,1 0 15,26 27 1,-27-27-16,1 0 16,-1 0-1,0 0-15,1 0 16,-1 0-16,1 0 15,-1 0 1,1 0 15,-1 0-31,-26 26 16,27-26-16,-1 0 16,1 0-1,-1 0-15,0 0 16,1 0-1,-1 0-15,1 0 16,-1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23T14:01:30.4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0,'79'0'172,"1"0"-156,-27 0-16,26 0 16,0 0-16,-26 0 15,27 0-15,-27 0 16,-1 0-16,1 0 15,0 0-15,-26 0 16,-1 0 0,1 0-16,-1 0 15,1 0 1,-1 0 0,27 0-16,-27 0 15,27 0-15,0 0 16,-26 0-16,26 0 15,-27 0-15,27 0 16,-27 0-16,1 0 16,-1 0-16,1 0 15,-1 0-15,1 0 16,-1 0-16,1 0 16,-1 0-16,1 0 15,25 0 1,-25 0-16,-1 0 15,1 0-15,-1 0 16,1 0 0,26 0-16,-27 0 15,1 0 1,-1 0-16,1 0 16,-1 0-1,0 0 1,27 0-16,-26 0 15,26 0-15,0 0 16,-27 0 0,27 0-16,-27 0 15,1 0-15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5CA2CB-162F-4A4E-8615-DB1C715A5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336E2D-2563-4FC9-B8CB-F1EBB25DF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94A649-3862-4B27-82C6-2EF683CC6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4C24-51BB-47BE-BC15-99BD382B716F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CF0306-09F1-4D38-B8F3-DD0336FC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28C8AD-3FF4-449B-AD8F-26B42B33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951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A44EC-B213-4CDB-8A7B-C6BB1E16B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55B902-5BED-44FE-9152-B98926305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57E42E-5FCE-4F75-A435-059AA07C9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4C24-51BB-47BE-BC15-99BD382B716F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F6D3DC-27AB-411E-8AFE-20D1698FB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DC4A41-C96A-42A1-829D-F5E938E0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553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C348930-0445-473A-B6AA-B4E1C4405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0654EF-7F79-48F2-B2B0-D3397DE3D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32153E-AC76-4487-BADF-DD5BB19B3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4C24-51BB-47BE-BC15-99BD382B716F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EE1AB-20BD-4EB4-8DEF-BA0D29B24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0262B6-D6DA-44F2-9B8E-76352F26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027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73C69-3F5D-47D9-A816-74B57D8E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8E1E72-08BB-4D5B-8FFD-A0600971B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BD3E22-3A66-4DC8-A898-6BC0A0046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4C24-51BB-47BE-BC15-99BD382B716F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A4CCA0-1935-4337-8F39-E1796BE6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526560-D2FD-44F1-A6B4-A52D76732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005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67786-B716-438D-B6DF-2FA6A260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842DF1-009E-419A-99F2-4FB7BE580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E6F739-DFDA-4A8A-B51D-C2EC59B5C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4C24-51BB-47BE-BC15-99BD382B716F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854F3-1ABC-4ACE-9F24-3700158C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A52F90-0002-4357-9017-9A69289D6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448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C4817-56AF-4E82-A448-1713022E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173758-CD85-4C37-900E-AF5ECEE30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03902D-C3EA-41FF-BC07-1D5758B34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FD0C86-741C-409D-88A7-F815138E7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4C24-51BB-47BE-BC15-99BD382B716F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9D1EDE-9A91-4887-A26B-08B8C5A1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88EA0F-C1EA-4228-81C0-9248140A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04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268215-725F-4CDD-9786-A63C89FDF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B03BA1-C608-413A-940F-BA2DBC525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F195D7-68C9-433B-B4EE-1EAB26E80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FD8CEE-F77A-4835-AA24-9DB262CD9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4A01B9-57A6-4468-B7EA-4FE91DDFA7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567BD8-38CF-4173-B21E-B185B1C0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4C24-51BB-47BE-BC15-99BD382B716F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58FD79-7167-4FA5-9342-739706C5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A68AE9C-69A9-4819-9433-C5290745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7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4B796-970D-4C0D-B40F-110E2AE49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390E5B-CA1B-46CA-B80A-FA6623B09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4C24-51BB-47BE-BC15-99BD382B716F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12F035-3B96-4615-9F31-61CA06AD6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2D06C0-EDF6-46D3-845B-C165C768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81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67E234F-A424-4130-BA9A-9E1B1442F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4C24-51BB-47BE-BC15-99BD382B716F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9760E72-6EFA-4E86-9146-CCD28F34D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E9B119-B92C-4551-BB63-6287DDAF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611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231AA-165B-426B-BBDE-BBB2BD172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267C5A-350B-4DCB-8FD7-A453A44B6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AB39A7-BC88-4B27-BE74-C536FBF8F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64EBB3-8179-4EA0-8C55-8522D3312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4C24-51BB-47BE-BC15-99BD382B716F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6A9E2C-85EE-4C37-9CF9-CFE32B086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E37248-FA88-4355-AA3E-757349A84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28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D81B1-2C25-4D9E-9E4F-4EF5CAC0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852F916-EEF3-4981-B550-87C7C53A4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E6CB59-15BE-49CA-ADDF-F4FE4F8A5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2B902B-A01A-4550-BA61-D8E5FFB32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4C24-51BB-47BE-BC15-99BD382B716F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C94CA0-B3E9-4D4B-AC99-0B14DEAE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A52965-A5CD-46AD-A24C-71A35576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15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30A93E-A0EB-4409-8A23-DED3A24EE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046B83-3410-49A3-96ED-37772ED63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971976-ED34-4C24-A499-EFC0292FD5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4C24-51BB-47BE-BC15-99BD382B716F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46E726-2E4D-46D3-84DC-4B2F80BE6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B5EDC1-18DD-4CCF-BF98-7CEB4E8ED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B391B-94AB-4B6A-9133-53DBDF13E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04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customXml" Target="../ink/ink15.xml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5" Type="http://schemas.openxmlformats.org/officeDocument/2006/relationships/customXml" Target="../ink/ink18.xml"/><Relationship Id="rId4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5" Type="http://schemas.openxmlformats.org/officeDocument/2006/relationships/customXml" Target="../ink/ink20.xml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5" Type="http://schemas.openxmlformats.org/officeDocument/2006/relationships/customXml" Target="../ink/ink22.xml"/><Relationship Id="rId4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customXml" Target="../ink/ink24.xml"/><Relationship Id="rId4" Type="http://schemas.openxmlformats.org/officeDocument/2006/relationships/image" Target="../media/image4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2.emf"/><Relationship Id="rId7" Type="http://schemas.openxmlformats.org/officeDocument/2006/relationships/customXml" Target="../ink/ink33.xml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customXml" Target="../ink/ink3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customXml" Target="../ink/ink35.xml"/><Relationship Id="rId4" Type="http://schemas.openxmlformats.org/officeDocument/2006/relationships/image" Target="../media/image43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12" Type="http://schemas.openxmlformats.org/officeDocument/2006/relationships/image" Target="../media/image52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11" Type="http://schemas.openxmlformats.org/officeDocument/2006/relationships/customXml" Target="../ink/ink41.xml"/><Relationship Id="rId5" Type="http://schemas.openxmlformats.org/officeDocument/2006/relationships/customXml" Target="../ink/ink38.xml"/><Relationship Id="rId10" Type="http://schemas.openxmlformats.org/officeDocument/2006/relationships/image" Target="../media/image51.emf"/><Relationship Id="rId4" Type="http://schemas.openxmlformats.org/officeDocument/2006/relationships/image" Target="../media/image46.emf"/><Relationship Id="rId9" Type="http://schemas.openxmlformats.org/officeDocument/2006/relationships/customXml" Target="../ink/ink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customXml" Target="../ink/ink3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emf"/><Relationship Id="rId5" Type="http://schemas.openxmlformats.org/officeDocument/2006/relationships/customXml" Target="../ink/ink43.xml"/><Relationship Id="rId4" Type="http://schemas.openxmlformats.org/officeDocument/2006/relationships/image" Target="../media/image5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customXml" Target="../ink/ink44.xml"/><Relationship Id="rId7" Type="http://schemas.openxmlformats.org/officeDocument/2006/relationships/customXml" Target="../ink/ink46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emf"/><Relationship Id="rId5" Type="http://schemas.openxmlformats.org/officeDocument/2006/relationships/customXml" Target="../ink/ink45.xml"/><Relationship Id="rId4" Type="http://schemas.openxmlformats.org/officeDocument/2006/relationships/image" Target="../media/image5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emf"/><Relationship Id="rId5" Type="http://schemas.openxmlformats.org/officeDocument/2006/relationships/customXml" Target="../ink/ink48.xml"/><Relationship Id="rId4" Type="http://schemas.openxmlformats.org/officeDocument/2006/relationships/image" Target="../media/image6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emf"/><Relationship Id="rId5" Type="http://schemas.openxmlformats.org/officeDocument/2006/relationships/customXml" Target="../ink/ink50.xml"/><Relationship Id="rId4" Type="http://schemas.openxmlformats.org/officeDocument/2006/relationships/image" Target="../media/image66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emf"/><Relationship Id="rId5" Type="http://schemas.openxmlformats.org/officeDocument/2006/relationships/customXml" Target="../ink/ink52.xml"/><Relationship Id="rId4" Type="http://schemas.openxmlformats.org/officeDocument/2006/relationships/image" Target="../media/image69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emf"/><Relationship Id="rId5" Type="http://schemas.openxmlformats.org/officeDocument/2006/relationships/customXml" Target="../ink/ink55.xml"/><Relationship Id="rId4" Type="http://schemas.openxmlformats.org/officeDocument/2006/relationships/image" Target="../media/image7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0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emf"/><Relationship Id="rId5" Type="http://schemas.openxmlformats.org/officeDocument/2006/relationships/customXml" Target="../ink/ink61.xml"/><Relationship Id="rId4" Type="http://schemas.openxmlformats.org/officeDocument/2006/relationships/image" Target="../media/image9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emf"/><Relationship Id="rId5" Type="http://schemas.openxmlformats.org/officeDocument/2006/relationships/customXml" Target="../ink/ink63.xml"/><Relationship Id="rId4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customXml" Target="../ink/ink64.xml"/><Relationship Id="rId7" Type="http://schemas.openxmlformats.org/officeDocument/2006/relationships/customXml" Target="../ink/ink66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emf"/><Relationship Id="rId5" Type="http://schemas.openxmlformats.org/officeDocument/2006/relationships/customXml" Target="../ink/ink65.xml"/><Relationship Id="rId10" Type="http://schemas.openxmlformats.org/officeDocument/2006/relationships/image" Target="../media/image102.emf"/><Relationship Id="rId4" Type="http://schemas.openxmlformats.org/officeDocument/2006/relationships/image" Target="../media/image99.emf"/><Relationship Id="rId9" Type="http://schemas.openxmlformats.org/officeDocument/2006/relationships/customXml" Target="../ink/ink6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16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15.emf"/><Relationship Id="rId4" Type="http://schemas.openxmlformats.org/officeDocument/2006/relationships/image" Target="../media/image12.emf"/><Relationship Id="rId9" Type="http://schemas.openxmlformats.org/officeDocument/2006/relationships/customXml" Target="../ink/ink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7" Type="http://schemas.openxmlformats.org/officeDocument/2006/relationships/image" Target="../media/image2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.xml"/><Relationship Id="rId5" Type="http://schemas.openxmlformats.org/officeDocument/2006/relationships/image" Target="../media/image9.png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ACB732-57CE-4329-AA52-F468CE28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64" y="506511"/>
            <a:ext cx="10384536" cy="596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24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809EC2-11A6-4A3F-9509-87C74DD70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26" y="0"/>
            <a:ext cx="694274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5F77B1D-23BF-42E4-A61F-D2DAD5132C31}"/>
                  </a:ext>
                </a:extLst>
              </p14:cNvPr>
              <p14:cNvContentPartPr/>
              <p14:nvPr/>
            </p14:nvContentPartPr>
            <p14:xfrm>
              <a:off x="3228945" y="3936255"/>
              <a:ext cx="2981880" cy="464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5F77B1D-23BF-42E4-A61F-D2DAD5132C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0945" y="3918255"/>
                <a:ext cx="30175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32EE45D-E325-40CD-A813-3485538FC407}"/>
                  </a:ext>
                </a:extLst>
              </p14:cNvPr>
              <p14:cNvContentPartPr/>
              <p14:nvPr/>
            </p14:nvContentPartPr>
            <p14:xfrm>
              <a:off x="3733665" y="4728975"/>
              <a:ext cx="2629440" cy="338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32EE45D-E325-40CD-A813-3485538FC4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5665" y="4710975"/>
                <a:ext cx="2665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11C6EEE-E847-4C96-8CBD-4A1999EBD637}"/>
                  </a:ext>
                </a:extLst>
              </p14:cNvPr>
              <p14:cNvContentPartPr/>
              <p14:nvPr/>
            </p14:nvContentPartPr>
            <p14:xfrm>
              <a:off x="6734265" y="1257135"/>
              <a:ext cx="848160" cy="784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11C6EEE-E847-4C96-8CBD-4A1999EBD63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65" y="1239135"/>
                <a:ext cx="883800" cy="11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6851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2A04C5-257E-48EE-BA3C-166CD4D79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38" y="14944"/>
            <a:ext cx="9045724" cy="68281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C479F8C-5996-4840-ADA5-91620E9FBF4C}"/>
                  </a:ext>
                </a:extLst>
              </p14:cNvPr>
              <p14:cNvContentPartPr/>
              <p14:nvPr/>
            </p14:nvContentPartPr>
            <p14:xfrm>
              <a:off x="2686065" y="2800455"/>
              <a:ext cx="1648080" cy="864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C479F8C-5996-4840-ADA5-91620E9FBF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8065" y="2782455"/>
                <a:ext cx="16837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7C0AF6B-4320-4502-A48B-1B8B879D8214}"/>
                  </a:ext>
                </a:extLst>
              </p14:cNvPr>
              <p14:cNvContentPartPr/>
              <p14:nvPr/>
            </p14:nvContentPartPr>
            <p14:xfrm>
              <a:off x="2524065" y="4485615"/>
              <a:ext cx="3600720" cy="867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7C0AF6B-4320-4502-A48B-1B8B879D82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6065" y="4467615"/>
                <a:ext cx="3636360" cy="12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832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B5D67E-007C-4DBE-8C26-9D180966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3" y="159854"/>
            <a:ext cx="7079593" cy="38331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E279E9-F032-46D1-B561-012E7946D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786" y="2605879"/>
            <a:ext cx="5616427" cy="370364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1FCFAA0-1306-4702-9310-4F99CA518D09}"/>
              </a:ext>
            </a:extLst>
          </p:cNvPr>
          <p:cNvSpPr txBox="1"/>
          <p:nvPr/>
        </p:nvSpPr>
        <p:spPr>
          <a:xfrm>
            <a:off x="895350" y="5038725"/>
            <a:ext cx="453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数组里面有两个对象，每个对象里边的数据、</a:t>
            </a:r>
            <a:endParaRPr lang="en-US" altLang="zh-CN" dirty="0"/>
          </a:p>
          <a:p>
            <a:r>
              <a:rPr lang="zh-CN" altLang="en-US" dirty="0"/>
              <a:t>就是两个</a:t>
            </a:r>
            <a:r>
              <a:rPr lang="en-US" altLang="zh-CN" dirty="0"/>
              <a:t>floor</a:t>
            </a:r>
            <a:r>
              <a:rPr lang="zh-CN" altLang="en-US" dirty="0"/>
              <a:t>中的数据</a:t>
            </a:r>
          </a:p>
        </p:txBody>
      </p:sp>
    </p:spTree>
    <p:extLst>
      <p:ext uri="{BB962C8B-B14F-4D97-AF65-F5344CB8AC3E}">
        <p14:creationId xmlns:p14="http://schemas.microsoft.com/office/powerpoint/2010/main" val="3951009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5AD080-A4BF-4E84-9A9B-E9748BFDA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361" y="315960"/>
            <a:ext cx="8733277" cy="62260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1542821-494D-4343-818F-6A50B2369466}"/>
                  </a:ext>
                </a:extLst>
              </p14:cNvPr>
              <p14:cNvContentPartPr/>
              <p14:nvPr/>
            </p14:nvContentPartPr>
            <p14:xfrm>
              <a:off x="2657625" y="4902135"/>
              <a:ext cx="1133640" cy="702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1542821-494D-4343-818F-6A50B23694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9625" y="4884135"/>
                <a:ext cx="11692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1FDF07B-0907-4E5E-B6B2-6307089C6901}"/>
                  </a:ext>
                </a:extLst>
              </p14:cNvPr>
              <p14:cNvContentPartPr/>
              <p14:nvPr/>
            </p14:nvContentPartPr>
            <p14:xfrm>
              <a:off x="2771745" y="3646815"/>
              <a:ext cx="1276560" cy="302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1FDF07B-0907-4E5E-B6B2-6307089C69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53745" y="3628815"/>
                <a:ext cx="1312200" cy="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2004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A83640-96B9-48E9-A412-EF9B76BEB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10" y="228322"/>
            <a:ext cx="7369179" cy="64013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AD33FC3-44B8-4CC5-9ACC-EE2549AE4180}"/>
                  </a:ext>
                </a:extLst>
              </p14:cNvPr>
              <p14:cNvContentPartPr/>
              <p14:nvPr/>
            </p14:nvContentPartPr>
            <p14:xfrm>
              <a:off x="4676865" y="1314735"/>
              <a:ext cx="1743480" cy="252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AD33FC3-44B8-4CC5-9ACC-EE2549AE41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8865" y="1296735"/>
                <a:ext cx="17791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7F1C144-5EB7-48A9-B4BB-869BD90C3576}"/>
                  </a:ext>
                </a:extLst>
              </p14:cNvPr>
              <p14:cNvContentPartPr/>
              <p14:nvPr/>
            </p14:nvContentPartPr>
            <p14:xfrm>
              <a:off x="3886305" y="6147735"/>
              <a:ext cx="3677040" cy="1753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7F1C144-5EB7-48A9-B4BB-869BD90C35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68305" y="6129735"/>
                <a:ext cx="3712680" cy="2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2780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DA0299-809B-48C6-A611-00F38217B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770" y="26375"/>
            <a:ext cx="6218459" cy="68052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EB3CA47-6401-4DC7-BF95-59198106B8CC}"/>
                  </a:ext>
                </a:extLst>
              </p14:cNvPr>
              <p14:cNvContentPartPr/>
              <p14:nvPr/>
            </p14:nvContentPartPr>
            <p14:xfrm>
              <a:off x="4209945" y="5467335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EB3CA47-6401-4DC7-BF95-59198106B8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1945" y="54493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9F1D71E-0F16-47BA-9D0E-4C69623F97F5}"/>
                  </a:ext>
                </a:extLst>
              </p14:cNvPr>
              <p14:cNvContentPartPr/>
              <p14:nvPr/>
            </p14:nvContentPartPr>
            <p14:xfrm>
              <a:off x="3962265" y="6076815"/>
              <a:ext cx="1743480" cy="673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9F1D71E-0F16-47BA-9D0E-4C69623F97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4265" y="6058815"/>
                <a:ext cx="17791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D8AA7D5-6AD7-4DBA-8EBE-F20EC6BA0F41}"/>
                  </a:ext>
                </a:extLst>
              </p14:cNvPr>
              <p14:cNvContentPartPr/>
              <p14:nvPr/>
            </p14:nvContentPartPr>
            <p14:xfrm>
              <a:off x="4752825" y="1104855"/>
              <a:ext cx="1667520" cy="493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D8AA7D5-6AD7-4DBA-8EBE-F20EC6BA0F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34825" y="1086855"/>
                <a:ext cx="1703160" cy="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330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66A61D-E883-4296-83E5-0CD2E502F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09" y="159736"/>
            <a:ext cx="10394581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08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BBEDADE-93C3-497E-A1BA-B95637F2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964" y="1058974"/>
            <a:ext cx="8436071" cy="47400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61343D1-35A7-45C2-8D83-2B6058CA7D41}"/>
                  </a:ext>
                </a:extLst>
              </p14:cNvPr>
              <p14:cNvContentPartPr/>
              <p14:nvPr/>
            </p14:nvContentPartPr>
            <p14:xfrm>
              <a:off x="3305265" y="4113375"/>
              <a:ext cx="5801040" cy="684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61343D1-35A7-45C2-8D83-2B6058CA7D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7265" y="4095375"/>
                <a:ext cx="5836680" cy="1040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DB820B5-8CE9-4205-A95B-73053FEB19E8}"/>
              </a:ext>
            </a:extLst>
          </p:cNvPr>
          <p:cNvSpPr txBox="1"/>
          <p:nvPr/>
        </p:nvSpPr>
        <p:spPr>
          <a:xfrm>
            <a:off x="4486275" y="44291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在组件上也能运行</a:t>
            </a:r>
            <a:r>
              <a:rPr lang="en-US" altLang="zh-CN" dirty="0">
                <a:solidFill>
                  <a:srgbClr val="FF0000"/>
                </a:solidFill>
              </a:rPr>
              <a:t>v-for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840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C599C9-00AB-4A9B-93E1-D67FC2B4F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92" y="681825"/>
            <a:ext cx="11313277" cy="490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FADBEB-B619-4F17-82F6-60E593139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56" y="266576"/>
            <a:ext cx="8055038" cy="28577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A665DDA-893F-446F-9F1F-C14F8E816FB7}"/>
                  </a:ext>
                </a:extLst>
              </p14:cNvPr>
              <p14:cNvContentPartPr/>
              <p14:nvPr/>
            </p14:nvContentPartPr>
            <p14:xfrm>
              <a:off x="6229185" y="1981095"/>
              <a:ext cx="1495800" cy="1915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A665DDA-893F-446F-9F1F-C14F8E816F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1185" y="1963095"/>
                <a:ext cx="1531440" cy="227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096F914-FFD3-4EB5-A532-47C271C78570}"/>
              </a:ext>
            </a:extLst>
          </p:cNvPr>
          <p:cNvSpPr txBox="1"/>
          <p:nvPr/>
        </p:nvSpPr>
        <p:spPr>
          <a:xfrm>
            <a:off x="1343025" y="3609975"/>
            <a:ext cx="583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父传子，自定义属性（</a:t>
            </a:r>
            <a:r>
              <a:rPr lang="en-US" altLang="zh-CN" dirty="0"/>
              <a:t>props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128945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23AE47-B267-4307-ADE9-E4142026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96" y="1379095"/>
            <a:ext cx="10209930" cy="35834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F9B25C6-145A-4EF4-B600-21BD24B432E9}"/>
                  </a:ext>
                </a:extLst>
              </p14:cNvPr>
              <p14:cNvContentPartPr/>
              <p14:nvPr/>
            </p14:nvContentPartPr>
            <p14:xfrm>
              <a:off x="2076585" y="3352695"/>
              <a:ext cx="6905880" cy="148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F9B25C6-145A-4EF4-B600-21BD24B432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8585" y="3334695"/>
                <a:ext cx="6941520" cy="18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8094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1C4A3A-963B-49A0-9CAB-B86CCCEE3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913" y="317897"/>
            <a:ext cx="7773074" cy="54792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63EA8AE-1EE1-477A-BEA0-16825281251B}"/>
                  </a:ext>
                </a:extLst>
              </p14:cNvPr>
              <p14:cNvContentPartPr/>
              <p14:nvPr/>
            </p14:nvContentPartPr>
            <p14:xfrm>
              <a:off x="4457625" y="1276215"/>
              <a:ext cx="1648080" cy="766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63EA8AE-1EE1-477A-BEA0-1682528125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39625" y="1258215"/>
                <a:ext cx="1683720" cy="1123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AAB88CA-E5F2-4897-B8BA-7705E642DFB4}"/>
              </a:ext>
            </a:extLst>
          </p:cNvPr>
          <p:cNvSpPr txBox="1"/>
          <p:nvPr/>
        </p:nvSpPr>
        <p:spPr>
          <a:xfrm>
            <a:off x="2819400" y="5915025"/>
            <a:ext cx="625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接受参数</a:t>
            </a:r>
          </a:p>
        </p:txBody>
      </p:sp>
    </p:spTree>
    <p:extLst>
      <p:ext uri="{BB962C8B-B14F-4D97-AF65-F5344CB8AC3E}">
        <p14:creationId xmlns:p14="http://schemas.microsoft.com/office/powerpoint/2010/main" val="3251141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006E5A-789C-4522-BA44-6119D80EF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09" y="626605"/>
            <a:ext cx="7056732" cy="322353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1BBC17E-F0AC-41E4-B9A2-DBF2F2509DE6}"/>
              </a:ext>
            </a:extLst>
          </p:cNvPr>
          <p:cNvSpPr txBox="1"/>
          <p:nvPr/>
        </p:nvSpPr>
        <p:spPr>
          <a:xfrm>
            <a:off x="1704975" y="4857750"/>
            <a:ext cx="907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Mock</a:t>
            </a:r>
            <a:r>
              <a:rPr lang="zh-CN" altLang="en-US" dirty="0"/>
              <a:t>的数据请求是看不见的</a:t>
            </a:r>
          </a:p>
        </p:txBody>
      </p:sp>
    </p:spTree>
    <p:extLst>
      <p:ext uri="{BB962C8B-B14F-4D97-AF65-F5344CB8AC3E}">
        <p14:creationId xmlns:p14="http://schemas.microsoft.com/office/powerpoint/2010/main" val="3547834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89AE6A-7DE5-42A4-8E50-269FC434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3" y="64478"/>
            <a:ext cx="11690093" cy="672904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9ADC34D-D7F5-4779-8050-A07EA0BF37D3}"/>
              </a:ext>
            </a:extLst>
          </p:cNvPr>
          <p:cNvSpPr txBox="1"/>
          <p:nvPr/>
        </p:nvSpPr>
        <p:spPr>
          <a:xfrm>
            <a:off x="5600700" y="4505325"/>
            <a:ext cx="583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</a:t>
            </a:r>
            <a:r>
              <a:rPr lang="en-US" altLang="zh-CN" dirty="0"/>
              <a:t>JSON</a:t>
            </a:r>
            <a:r>
              <a:rPr lang="zh-CN" altLang="en-US" dirty="0"/>
              <a:t>格式的数据往这一放，格式更清晰</a:t>
            </a:r>
          </a:p>
        </p:txBody>
      </p:sp>
    </p:spTree>
    <p:extLst>
      <p:ext uri="{BB962C8B-B14F-4D97-AF65-F5344CB8AC3E}">
        <p14:creationId xmlns:p14="http://schemas.microsoft.com/office/powerpoint/2010/main" val="2369482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6C16BF-EDF8-49B0-B959-FB854871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91" y="0"/>
            <a:ext cx="8047417" cy="67366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EE25B61-F177-4511-9E06-25AAD90039B9}"/>
                  </a:ext>
                </a:extLst>
              </p14:cNvPr>
              <p14:cNvContentPartPr/>
              <p14:nvPr/>
            </p14:nvContentPartPr>
            <p14:xfrm>
              <a:off x="4972065" y="5543655"/>
              <a:ext cx="2267280" cy="1324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EE25B61-F177-4511-9E06-25AAD90039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4065" y="5525655"/>
                <a:ext cx="2302920" cy="1681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29E5E9A-3D61-432F-93F9-4CCD32BBEF1F}"/>
              </a:ext>
            </a:extLst>
          </p:cNvPr>
          <p:cNvSpPr txBox="1"/>
          <p:nvPr/>
        </p:nvSpPr>
        <p:spPr>
          <a:xfrm>
            <a:off x="7419975" y="5609895"/>
            <a:ext cx="36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Carousel</a:t>
            </a:r>
            <a:r>
              <a:rPr lang="zh-CN" altLang="en-US" dirty="0"/>
              <a:t>就是轮播图的意思</a:t>
            </a:r>
          </a:p>
        </p:txBody>
      </p:sp>
    </p:spTree>
    <p:extLst>
      <p:ext uri="{BB962C8B-B14F-4D97-AF65-F5344CB8AC3E}">
        <p14:creationId xmlns:p14="http://schemas.microsoft.com/office/powerpoint/2010/main" val="4089019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29BA99-4F2D-4E5E-AA64-255D05529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5" y="0"/>
            <a:ext cx="12103689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48623B14-E482-4204-8F60-44F3C0ADCF93}"/>
                  </a:ext>
                </a:extLst>
              </p14:cNvPr>
              <p14:cNvContentPartPr/>
              <p14:nvPr/>
            </p14:nvContentPartPr>
            <p14:xfrm>
              <a:off x="187665" y="628575"/>
              <a:ext cx="11952720" cy="556308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48623B14-E482-4204-8F60-44F3C0ADCF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665" y="610575"/>
                <a:ext cx="11988360" cy="559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5177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CBC688B-89A4-4BC7-93A3-F82BB1F19176}"/>
                  </a:ext>
                </a:extLst>
              </p14:cNvPr>
              <p14:cNvContentPartPr/>
              <p14:nvPr/>
            </p14:nvContentPartPr>
            <p14:xfrm>
              <a:off x="3752745" y="1904055"/>
              <a:ext cx="533880" cy="58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CBC688B-89A4-4BC7-93A3-F82BB1F191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4745" y="1886055"/>
                <a:ext cx="569520" cy="93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D723742-5F2C-4A34-A81F-E11B6B847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12" y="0"/>
            <a:ext cx="799282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D4F166A-C63A-48E9-AEBF-163B10518005}"/>
                  </a:ext>
                </a:extLst>
              </p14:cNvPr>
              <p14:cNvContentPartPr/>
              <p14:nvPr/>
            </p14:nvContentPartPr>
            <p14:xfrm>
              <a:off x="2886225" y="1044015"/>
              <a:ext cx="1638360" cy="421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D4F166A-C63A-48E9-AEBF-163B105180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68225" y="1026015"/>
                <a:ext cx="16740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EEEC7F8-EEA6-440E-94A5-445C3FE82DDB}"/>
                  </a:ext>
                </a:extLst>
              </p14:cNvPr>
              <p14:cNvContentPartPr/>
              <p14:nvPr/>
            </p14:nvContentPartPr>
            <p14:xfrm>
              <a:off x="2276385" y="3187815"/>
              <a:ext cx="5877360" cy="2329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EEEC7F8-EEA6-440E-94A5-445C3FE82DD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58385" y="3169815"/>
                <a:ext cx="5913000" cy="2685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8AF4EC1-3F64-41E8-948D-132BB2249978}"/>
              </a:ext>
            </a:extLst>
          </p:cNvPr>
          <p:cNvSpPr txBox="1"/>
          <p:nvPr/>
        </p:nvSpPr>
        <p:spPr>
          <a:xfrm>
            <a:off x="8772525" y="1962375"/>
            <a:ext cx="3419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在组件中已经遍历了</a:t>
            </a:r>
          </a:p>
        </p:txBody>
      </p:sp>
    </p:spTree>
    <p:extLst>
      <p:ext uri="{BB962C8B-B14F-4D97-AF65-F5344CB8AC3E}">
        <p14:creationId xmlns:p14="http://schemas.microsoft.com/office/powerpoint/2010/main" val="2408204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5C90A6-6757-4994-AB6C-95DF06D7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2205884"/>
            <a:ext cx="11278577" cy="24462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18470F1-8FA6-44A4-9A88-6F487BC87ADE}"/>
                  </a:ext>
                </a:extLst>
              </p14:cNvPr>
              <p14:cNvContentPartPr/>
              <p14:nvPr/>
            </p14:nvContentPartPr>
            <p14:xfrm>
              <a:off x="1752585" y="3152895"/>
              <a:ext cx="8582400" cy="1360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18470F1-8FA6-44A4-9A88-6F487BC87A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4585" y="3134895"/>
                <a:ext cx="86180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EF37665-AC68-4AB7-AB23-4B2749F44DD9}"/>
                  </a:ext>
                </a:extLst>
              </p14:cNvPr>
              <p14:cNvContentPartPr/>
              <p14:nvPr/>
            </p14:nvContentPartPr>
            <p14:xfrm>
              <a:off x="2133465" y="3390855"/>
              <a:ext cx="2858040" cy="493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EF37665-AC68-4AB7-AB23-4B2749F44D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5465" y="3372855"/>
                <a:ext cx="2893680" cy="849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F772DC9-995F-4A47-9538-019122275633}"/>
              </a:ext>
            </a:extLst>
          </p:cNvPr>
          <p:cNvSpPr txBox="1"/>
          <p:nvPr/>
        </p:nvSpPr>
        <p:spPr>
          <a:xfrm>
            <a:off x="2057400" y="266700"/>
            <a:ext cx="958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引入样式，引入</a:t>
            </a:r>
            <a:r>
              <a:rPr lang="en-US" altLang="zh-CN" dirty="0" err="1"/>
              <a:t>swiper</a:t>
            </a:r>
            <a:endParaRPr lang="en-US" altLang="zh-CN" dirty="0"/>
          </a:p>
          <a:p>
            <a:r>
              <a:rPr lang="zh-CN" altLang="en-US" dirty="0"/>
              <a:t>结构</a:t>
            </a:r>
            <a:endParaRPr lang="en-US" altLang="zh-CN" dirty="0"/>
          </a:p>
          <a:p>
            <a:r>
              <a:rPr lang="en-US" altLang="zh-CN" dirty="0"/>
              <a:t>New </a:t>
            </a:r>
            <a:r>
              <a:rPr lang="en-US" altLang="zh-CN" dirty="0" err="1"/>
              <a:t>Swiper</a:t>
            </a:r>
            <a:r>
              <a:rPr lang="zh-CN" altLang="en-US" dirty="0"/>
              <a:t>实例</a:t>
            </a:r>
          </a:p>
        </p:txBody>
      </p:sp>
    </p:spTree>
    <p:extLst>
      <p:ext uri="{BB962C8B-B14F-4D97-AF65-F5344CB8AC3E}">
        <p14:creationId xmlns:p14="http://schemas.microsoft.com/office/powerpoint/2010/main" val="1770405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AAFE3B-8B94-4812-BEDA-ABD9080CE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06" y="247381"/>
            <a:ext cx="7132938" cy="62108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AD0E7A5-166E-49F8-A30B-86F286F69390}"/>
              </a:ext>
            </a:extLst>
          </p:cNvPr>
          <p:cNvSpPr txBox="1"/>
          <p:nvPr/>
        </p:nvSpPr>
        <p:spPr>
          <a:xfrm>
            <a:off x="7781925" y="2390775"/>
            <a:ext cx="421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</a:t>
            </a:r>
            <a:r>
              <a:rPr lang="en-US" altLang="zh-CN" dirty="0"/>
              <a:t>new </a:t>
            </a:r>
            <a:r>
              <a:rPr lang="en-US" altLang="zh-CN" dirty="0" err="1"/>
              <a:t>Swiper</a:t>
            </a:r>
            <a:r>
              <a:rPr lang="zh-CN" altLang="en-US" dirty="0"/>
              <a:t>放在</a:t>
            </a:r>
            <a:r>
              <a:rPr lang="en-US" altLang="zh-CN" dirty="0"/>
              <a:t>mounted</a:t>
            </a:r>
            <a:r>
              <a:rPr lang="zh-CN" altLang="en-US" dirty="0"/>
              <a:t>就可以了</a:t>
            </a:r>
          </a:p>
        </p:txBody>
      </p:sp>
    </p:spTree>
    <p:extLst>
      <p:ext uri="{BB962C8B-B14F-4D97-AF65-F5344CB8AC3E}">
        <p14:creationId xmlns:p14="http://schemas.microsoft.com/office/powerpoint/2010/main" val="178166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0B9718E-6A66-4141-856B-7557E4D36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8" y="403894"/>
            <a:ext cx="11933954" cy="33759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C1648F6-5171-4511-A159-B93E073E7544}"/>
              </a:ext>
            </a:extLst>
          </p:cNvPr>
          <p:cNvSpPr txBox="1"/>
          <p:nvPr/>
        </p:nvSpPr>
        <p:spPr>
          <a:xfrm>
            <a:off x="2294111" y="4602006"/>
            <a:ext cx="8629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数据来源于父组件，父组件早已经把请求发好了，数据早已经把结构遍历完成了、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结构在</a:t>
            </a:r>
            <a:r>
              <a:rPr lang="en-US" altLang="zh-CN" dirty="0">
                <a:solidFill>
                  <a:srgbClr val="FF0000"/>
                </a:solidFill>
              </a:rPr>
              <a:t>mounted</a:t>
            </a:r>
            <a:r>
              <a:rPr lang="zh-CN" altLang="en-US" dirty="0">
                <a:solidFill>
                  <a:srgbClr val="FF0000"/>
                </a:solidFill>
              </a:rPr>
              <a:t>执行前已经有了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27404D4-18D8-4D7D-BB94-5D0987EFBFBA}"/>
                  </a:ext>
                </a:extLst>
              </p14:cNvPr>
              <p14:cNvContentPartPr/>
              <p14:nvPr/>
            </p14:nvContentPartPr>
            <p14:xfrm>
              <a:off x="5314785" y="1133295"/>
              <a:ext cx="305280" cy="6292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27404D4-18D8-4D7D-BB94-5D0987EFBF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6785" y="1115295"/>
                <a:ext cx="340920" cy="66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8825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DD3BD1-819B-4532-8028-F5AFEDCB0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623" y="148351"/>
            <a:ext cx="7426125" cy="66429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C1A61EE-785C-498F-ABCE-474945781827}"/>
                  </a:ext>
                </a:extLst>
              </p14:cNvPr>
              <p14:cNvContentPartPr/>
              <p14:nvPr/>
            </p14:nvContentPartPr>
            <p14:xfrm>
              <a:off x="4124265" y="1796775"/>
              <a:ext cx="3991320" cy="105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C1A61EE-785C-498F-ABCE-4749457818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6265" y="1778775"/>
                <a:ext cx="40269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4362BF4-3710-468C-97B5-F1F533B7F67C}"/>
                  </a:ext>
                </a:extLst>
              </p14:cNvPr>
              <p14:cNvContentPartPr/>
              <p14:nvPr/>
            </p14:nvContentPartPr>
            <p14:xfrm>
              <a:off x="4219665" y="2600295"/>
              <a:ext cx="3972240" cy="878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4362BF4-3710-468C-97B5-F1F533B7F6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1665" y="2582295"/>
                <a:ext cx="40078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324D6B5-C000-47EF-BD63-355F1EAB680D}"/>
                  </a:ext>
                </a:extLst>
              </p14:cNvPr>
              <p14:cNvContentPartPr/>
              <p14:nvPr/>
            </p14:nvContentPartPr>
            <p14:xfrm>
              <a:off x="4448265" y="3676695"/>
              <a:ext cx="2495880" cy="777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324D6B5-C000-47EF-BD63-355F1EAB68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30265" y="3658695"/>
                <a:ext cx="25315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A9E88AB-7068-416F-B068-CF8C5A4B192F}"/>
                  </a:ext>
                </a:extLst>
              </p14:cNvPr>
              <p14:cNvContentPartPr/>
              <p14:nvPr/>
            </p14:nvContentPartPr>
            <p14:xfrm>
              <a:off x="4829145" y="5033175"/>
              <a:ext cx="3019680" cy="741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A9E88AB-7068-416F-B068-CF8C5A4B19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11145" y="5015175"/>
                <a:ext cx="30553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5BE7A9D-2ED9-49F8-A07C-E57726AC8978}"/>
                  </a:ext>
                </a:extLst>
              </p14:cNvPr>
              <p14:cNvContentPartPr/>
              <p14:nvPr/>
            </p14:nvContentPartPr>
            <p14:xfrm>
              <a:off x="4829145" y="5748495"/>
              <a:ext cx="3553200" cy="1458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5BE7A9D-2ED9-49F8-A07C-E57726AC897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11145" y="5730495"/>
                <a:ext cx="3588840" cy="18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1262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C088F9-BC5F-4634-AF94-2300F8A52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49" y="268381"/>
            <a:ext cx="10214951" cy="67075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5B5CD3A-F096-4FE9-B410-C0A9CE7C58D5}"/>
                  </a:ext>
                </a:extLst>
              </p14:cNvPr>
              <p14:cNvContentPartPr/>
              <p14:nvPr/>
            </p14:nvContentPartPr>
            <p14:xfrm>
              <a:off x="2714505" y="4566750"/>
              <a:ext cx="2048400" cy="626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5B5CD3A-F096-4FE9-B410-C0A9CE7C58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6505" y="4548750"/>
                <a:ext cx="20840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13D9DEA-7A22-4F32-953D-B73E11D4214B}"/>
                  </a:ext>
                </a:extLst>
              </p14:cNvPr>
              <p14:cNvContentPartPr/>
              <p14:nvPr/>
            </p14:nvContentPartPr>
            <p14:xfrm>
              <a:off x="2543145" y="4057710"/>
              <a:ext cx="1114920" cy="302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13D9DEA-7A22-4F32-953D-B73E11D421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25145" y="4039710"/>
                <a:ext cx="1150560" cy="658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71806EC-B7ED-4AA3-9E3D-5A73B14B9A18}"/>
              </a:ext>
            </a:extLst>
          </p:cNvPr>
          <p:cNvSpPr txBox="1"/>
          <p:nvPr/>
        </p:nvSpPr>
        <p:spPr>
          <a:xfrm>
            <a:off x="3810000" y="5086350"/>
            <a:ext cx="659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Watch</a:t>
            </a:r>
            <a:r>
              <a:rPr lang="zh-CN" altLang="en-US" dirty="0">
                <a:solidFill>
                  <a:srgbClr val="FF0000"/>
                </a:solidFill>
              </a:rPr>
              <a:t>监听</a:t>
            </a:r>
            <a:r>
              <a:rPr lang="en-US" altLang="zh-CN" dirty="0" err="1">
                <a:solidFill>
                  <a:srgbClr val="FF0000"/>
                </a:solidFill>
              </a:rPr>
              <a:t>bannerList</a:t>
            </a:r>
            <a:r>
              <a:rPr lang="zh-CN" altLang="en-US" dirty="0">
                <a:solidFill>
                  <a:srgbClr val="FF0000"/>
                </a:solidFill>
              </a:rPr>
              <a:t>数据的变化（从无到有）</a:t>
            </a:r>
          </a:p>
        </p:txBody>
      </p:sp>
    </p:spTree>
    <p:extLst>
      <p:ext uri="{BB962C8B-B14F-4D97-AF65-F5344CB8AC3E}">
        <p14:creationId xmlns:p14="http://schemas.microsoft.com/office/powerpoint/2010/main" val="3297635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1AADF3-2B75-4717-8B5A-109DA5335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10" y="1169522"/>
            <a:ext cx="11553961" cy="45645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F17C40A-E3AE-4EDE-823B-0DBB086FDD2B}"/>
                  </a:ext>
                </a:extLst>
              </p14:cNvPr>
              <p14:cNvContentPartPr/>
              <p14:nvPr/>
            </p14:nvContentPartPr>
            <p14:xfrm>
              <a:off x="6238905" y="3638535"/>
              <a:ext cx="2029320" cy="90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F17C40A-E3AE-4EDE-823B-0DBB086FDD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20905" y="3620535"/>
                <a:ext cx="20649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1443DFE-EC49-4A5A-94F3-111938646A5A}"/>
                  </a:ext>
                </a:extLst>
              </p14:cNvPr>
              <p14:cNvContentPartPr/>
              <p14:nvPr/>
            </p14:nvContentPartPr>
            <p14:xfrm>
              <a:off x="2000265" y="3247215"/>
              <a:ext cx="8144280" cy="878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1443DFE-EC49-4A5A-94F3-111938646A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2265" y="3229215"/>
                <a:ext cx="8179920" cy="12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8945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3D7E9E-E4EE-4152-B05C-37983D826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30" y="451462"/>
            <a:ext cx="11115132" cy="12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FD5E80-4639-4C1B-A814-556E5C37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42" y="921802"/>
            <a:ext cx="11255715" cy="501439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0A73B9E-D3C2-4BBB-A825-9EB68A1F3A84}"/>
              </a:ext>
            </a:extLst>
          </p:cNvPr>
          <p:cNvSpPr txBox="1"/>
          <p:nvPr/>
        </p:nvSpPr>
        <p:spPr>
          <a:xfrm>
            <a:off x="2247900" y="238125"/>
            <a:ext cx="775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把这两个事件的方式让他尽量保持一致，以便封装成一个共同的组件使用</a:t>
            </a:r>
          </a:p>
        </p:txBody>
      </p:sp>
    </p:spTree>
    <p:extLst>
      <p:ext uri="{BB962C8B-B14F-4D97-AF65-F5344CB8AC3E}">
        <p14:creationId xmlns:p14="http://schemas.microsoft.com/office/powerpoint/2010/main" val="182270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A54ED9-C1A8-486C-82FA-0DFF5493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57" y="140685"/>
            <a:ext cx="9990686" cy="65766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09B07F3-615A-4712-B412-74F8A36DAB12}"/>
                  </a:ext>
                </a:extLst>
              </p14:cNvPr>
              <p14:cNvContentPartPr/>
              <p14:nvPr/>
            </p14:nvContentPartPr>
            <p14:xfrm>
              <a:off x="1847985" y="3019335"/>
              <a:ext cx="121932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09B07F3-615A-4712-B412-74F8A36DAB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9985" y="3001335"/>
                <a:ext cx="12549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9030019-C217-4821-B828-8BF041EAA22F}"/>
                  </a:ext>
                </a:extLst>
              </p14:cNvPr>
              <p14:cNvContentPartPr/>
              <p14:nvPr/>
            </p14:nvContentPartPr>
            <p14:xfrm>
              <a:off x="2085945" y="3313455"/>
              <a:ext cx="1019520" cy="525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9030019-C217-4821-B828-8BF041EAA2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7945" y="3295455"/>
                <a:ext cx="10551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D45A31E-3F86-4D45-80D1-AC8190A39C08}"/>
                  </a:ext>
                </a:extLst>
              </p14:cNvPr>
              <p14:cNvContentPartPr/>
              <p14:nvPr/>
            </p14:nvContentPartPr>
            <p14:xfrm>
              <a:off x="2314545" y="3552855"/>
              <a:ext cx="95292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D45A31E-3F86-4D45-80D1-AC8190A39C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96545" y="3534855"/>
                <a:ext cx="9885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C9BABDE-37E7-4BBA-A62F-64E1A9EEF2A2}"/>
              </a:ext>
            </a:extLst>
          </p:cNvPr>
          <p:cNvSpPr txBox="1"/>
          <p:nvPr/>
        </p:nvSpPr>
        <p:spPr>
          <a:xfrm>
            <a:off x="6696075" y="5381625"/>
            <a:ext cx="52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把它变成一个共用的组件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5BAC3B-C6E1-48DD-8DC8-DC2D84225165}"/>
              </a:ext>
            </a:extLst>
          </p:cNvPr>
          <p:cNvSpPr txBox="1"/>
          <p:nvPr/>
        </p:nvSpPr>
        <p:spPr>
          <a:xfrm>
            <a:off x="8372475" y="3019335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把</a:t>
            </a:r>
            <a:r>
              <a:rPr lang="en-US" altLang="zh-CN" dirty="0">
                <a:solidFill>
                  <a:srgbClr val="FF0000"/>
                </a:solidFill>
              </a:rPr>
              <a:t>UI </a:t>
            </a:r>
            <a:r>
              <a:rPr lang="zh-CN" altLang="en-US" dirty="0">
                <a:solidFill>
                  <a:srgbClr val="FF0000"/>
                </a:solidFill>
              </a:rPr>
              <a:t>结构复制过来</a:t>
            </a:r>
          </a:p>
        </p:txBody>
      </p:sp>
    </p:spTree>
    <p:extLst>
      <p:ext uri="{BB962C8B-B14F-4D97-AF65-F5344CB8AC3E}">
        <p14:creationId xmlns:p14="http://schemas.microsoft.com/office/powerpoint/2010/main" val="3311072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F0A3B3-69B4-4D9B-821E-9E42C3BB6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73" y="300719"/>
            <a:ext cx="9388654" cy="62565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57648AC-DA5D-4D60-A273-A2866C32885A}"/>
                  </a:ext>
                </a:extLst>
              </p14:cNvPr>
              <p14:cNvContentPartPr/>
              <p14:nvPr/>
            </p14:nvContentPartPr>
            <p14:xfrm>
              <a:off x="2371785" y="5577855"/>
              <a:ext cx="1219320" cy="61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57648AC-DA5D-4D60-A273-A2866C3288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3785" y="5559855"/>
                <a:ext cx="12549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46AB05F-A428-4AB1-8F22-0FC7BFB8B1D5}"/>
                  </a:ext>
                </a:extLst>
              </p14:cNvPr>
              <p14:cNvContentPartPr/>
              <p14:nvPr/>
            </p14:nvContentPartPr>
            <p14:xfrm>
              <a:off x="2790825" y="2076135"/>
              <a:ext cx="7029720" cy="630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46AB05F-A428-4AB1-8F22-0FC7BFB8B1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2825" y="2058135"/>
                <a:ext cx="7065360" cy="986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1265C82-55E6-46BD-8656-838CA2577F0D}"/>
              </a:ext>
            </a:extLst>
          </p:cNvPr>
          <p:cNvSpPr txBox="1"/>
          <p:nvPr/>
        </p:nvSpPr>
        <p:spPr>
          <a:xfrm>
            <a:off x="3819525" y="4572000"/>
            <a:ext cx="659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往里边传数据，让他进行遍历</a:t>
            </a:r>
          </a:p>
        </p:txBody>
      </p:sp>
    </p:spTree>
    <p:extLst>
      <p:ext uri="{BB962C8B-B14F-4D97-AF65-F5344CB8AC3E}">
        <p14:creationId xmlns:p14="http://schemas.microsoft.com/office/powerpoint/2010/main" val="2425742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906C00-CC42-4D45-8FD7-793BB7A38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71" y="0"/>
            <a:ext cx="9721857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A93563A-7E2A-423F-8A84-C67D2FA0E8A8}"/>
                  </a:ext>
                </a:extLst>
              </p14:cNvPr>
              <p14:cNvContentPartPr/>
              <p14:nvPr/>
            </p14:nvContentPartPr>
            <p14:xfrm>
              <a:off x="1647825" y="903615"/>
              <a:ext cx="2391120" cy="38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A93563A-7E2A-423F-8A84-C67D2FA0E8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9825" y="885615"/>
                <a:ext cx="24267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E10B8A7-FF24-4DD0-A5F2-21396C9459F1}"/>
                  </a:ext>
                </a:extLst>
              </p14:cNvPr>
              <p14:cNvContentPartPr/>
              <p14:nvPr/>
            </p14:nvContentPartPr>
            <p14:xfrm>
              <a:off x="2028705" y="1676535"/>
              <a:ext cx="914760" cy="399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E10B8A7-FF24-4DD0-A5F2-21396C9459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0705" y="1658535"/>
                <a:ext cx="950400" cy="75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5293226-3175-44AE-A25F-9D510F0E9BA0}"/>
              </a:ext>
            </a:extLst>
          </p:cNvPr>
          <p:cNvSpPr txBox="1"/>
          <p:nvPr/>
        </p:nvSpPr>
        <p:spPr>
          <a:xfrm>
            <a:off x="5857875" y="3743325"/>
            <a:ext cx="444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引入</a:t>
            </a:r>
            <a:r>
              <a:rPr lang="en-US" altLang="zh-CN" dirty="0" err="1">
                <a:solidFill>
                  <a:srgbClr val="FF0000"/>
                </a:solidFill>
              </a:rPr>
              <a:t>swiper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把</a:t>
            </a:r>
            <a:r>
              <a:rPr lang="en-US" altLang="zh-CN" dirty="0">
                <a:solidFill>
                  <a:srgbClr val="FF0000"/>
                </a:solidFill>
              </a:rPr>
              <a:t>watch</a:t>
            </a:r>
            <a:r>
              <a:rPr lang="zh-CN" altLang="en-US" dirty="0">
                <a:solidFill>
                  <a:srgbClr val="FF0000"/>
                </a:solidFill>
              </a:rPr>
              <a:t>监听拿进来</a:t>
            </a:r>
          </a:p>
        </p:txBody>
      </p:sp>
    </p:spTree>
    <p:extLst>
      <p:ext uri="{BB962C8B-B14F-4D97-AF65-F5344CB8AC3E}">
        <p14:creationId xmlns:p14="http://schemas.microsoft.com/office/powerpoint/2010/main" val="1660422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EDD84A-0C35-4F66-B027-69D52E317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45" y="224597"/>
            <a:ext cx="9494805" cy="63996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30833C8-0541-4CC2-8071-857F0AF44F03}"/>
                  </a:ext>
                </a:extLst>
              </p14:cNvPr>
              <p14:cNvContentPartPr/>
              <p14:nvPr/>
            </p14:nvContentPartPr>
            <p14:xfrm>
              <a:off x="3590745" y="1445055"/>
              <a:ext cx="1886400" cy="130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30833C8-0541-4CC2-8071-857F0AF44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2745" y="1427055"/>
                <a:ext cx="19220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195EBE6-F47D-468D-9910-7FA6B85E16FF}"/>
                  </a:ext>
                </a:extLst>
              </p14:cNvPr>
              <p14:cNvContentPartPr/>
              <p14:nvPr/>
            </p14:nvContentPartPr>
            <p14:xfrm>
              <a:off x="2305185" y="4910775"/>
              <a:ext cx="6448680" cy="1490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195EBE6-F47D-468D-9910-7FA6B85E16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7185" y="4892775"/>
                <a:ext cx="6484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FB3601A-A861-4D3F-A1B6-87D1BDAFFBB1}"/>
                  </a:ext>
                </a:extLst>
              </p14:cNvPr>
              <p14:cNvContentPartPr/>
              <p14:nvPr/>
            </p14:nvContentPartPr>
            <p14:xfrm>
              <a:off x="2419305" y="5916615"/>
              <a:ext cx="5524920" cy="1044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FB3601A-A861-4D3F-A1B6-87D1BDAFFB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1305" y="5898615"/>
                <a:ext cx="5560560" cy="140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E52F26E-60B4-406C-8907-B118A99EE6AD}"/>
              </a:ext>
            </a:extLst>
          </p:cNvPr>
          <p:cNvSpPr txBox="1"/>
          <p:nvPr/>
        </p:nvSpPr>
        <p:spPr>
          <a:xfrm>
            <a:off x="6162675" y="2028825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>
                <a:solidFill>
                  <a:srgbClr val="FF0000"/>
                </a:solidFill>
              </a:rPr>
              <a:t>main.js</a:t>
            </a:r>
            <a:r>
              <a:rPr lang="zh-CN" altLang="en-US" dirty="0">
                <a:solidFill>
                  <a:srgbClr val="FF0000"/>
                </a:solidFill>
              </a:rPr>
              <a:t>中注册为全局组件</a:t>
            </a:r>
          </a:p>
        </p:txBody>
      </p:sp>
    </p:spTree>
    <p:extLst>
      <p:ext uri="{BB962C8B-B14F-4D97-AF65-F5344CB8AC3E}">
        <p14:creationId xmlns:p14="http://schemas.microsoft.com/office/powerpoint/2010/main" val="3452400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74DCE5-3324-4FDA-891A-426F9F38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41" y="380934"/>
            <a:ext cx="10247044" cy="28385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E56E450-69F8-425F-866D-903194056FC5}"/>
              </a:ext>
            </a:extLst>
          </p:cNvPr>
          <p:cNvSpPr txBox="1"/>
          <p:nvPr/>
        </p:nvSpPr>
        <p:spPr>
          <a:xfrm>
            <a:off x="942975" y="3962400"/>
            <a:ext cx="915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往组件中传数据</a:t>
            </a:r>
          </a:p>
        </p:txBody>
      </p:sp>
    </p:spTree>
    <p:extLst>
      <p:ext uri="{BB962C8B-B14F-4D97-AF65-F5344CB8AC3E}">
        <p14:creationId xmlns:p14="http://schemas.microsoft.com/office/powerpoint/2010/main" val="375834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1F62D1-2E97-4D5B-BB28-0413533FE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30" y="1657196"/>
            <a:ext cx="10158340" cy="35436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8D951D0-5727-4ED5-9E9A-A74311B94555}"/>
                  </a:ext>
                </a:extLst>
              </p14:cNvPr>
              <p14:cNvContentPartPr/>
              <p14:nvPr/>
            </p14:nvContentPartPr>
            <p14:xfrm>
              <a:off x="5448345" y="2722335"/>
              <a:ext cx="1962360" cy="49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8D951D0-5727-4ED5-9E9A-A74311B945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0345" y="2704335"/>
                <a:ext cx="19980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EF4A13C-0EA7-4075-8854-1B1618ECC9FD}"/>
                  </a:ext>
                </a:extLst>
              </p14:cNvPr>
              <p14:cNvContentPartPr/>
              <p14:nvPr/>
            </p14:nvContentPartPr>
            <p14:xfrm>
              <a:off x="4676865" y="3122655"/>
              <a:ext cx="1676520" cy="684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EF4A13C-0EA7-4075-8854-1B1618ECC9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58865" y="3104655"/>
                <a:ext cx="1712160" cy="104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E202956-0A86-48AB-AC61-2FAC3EDD5E3A}"/>
              </a:ext>
            </a:extLst>
          </p:cNvPr>
          <p:cNvSpPr txBox="1"/>
          <p:nvPr/>
        </p:nvSpPr>
        <p:spPr>
          <a:xfrm>
            <a:off x="2752725" y="5314950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Balistcontainer</a:t>
            </a:r>
            <a:r>
              <a:rPr lang="zh-CN" altLang="en-US" dirty="0"/>
              <a:t>中的轮播图也拿走</a:t>
            </a:r>
          </a:p>
        </p:txBody>
      </p:sp>
    </p:spTree>
    <p:extLst>
      <p:ext uri="{BB962C8B-B14F-4D97-AF65-F5344CB8AC3E}">
        <p14:creationId xmlns:p14="http://schemas.microsoft.com/office/powerpoint/2010/main" val="4247581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3EC8C2-E34D-4A03-8514-B8782B347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03" y="860837"/>
            <a:ext cx="8702794" cy="51363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029C12A-9D72-489E-B3C9-8311A53AD5A1}"/>
                  </a:ext>
                </a:extLst>
              </p14:cNvPr>
              <p14:cNvContentPartPr/>
              <p14:nvPr/>
            </p14:nvContentPartPr>
            <p14:xfrm>
              <a:off x="3371865" y="3228855"/>
              <a:ext cx="3210120" cy="99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029C12A-9D72-489E-B3C9-8311A53AD5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3865" y="3210855"/>
                <a:ext cx="3245760" cy="135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86AFB8C-6235-4C33-979C-C858B1977EB7}"/>
              </a:ext>
            </a:extLst>
          </p:cNvPr>
          <p:cNvSpPr txBox="1"/>
          <p:nvPr/>
        </p:nvSpPr>
        <p:spPr>
          <a:xfrm>
            <a:off x="5276850" y="4114800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使用轮播图，给他传数据</a:t>
            </a:r>
          </a:p>
        </p:txBody>
      </p:sp>
    </p:spTree>
    <p:extLst>
      <p:ext uri="{BB962C8B-B14F-4D97-AF65-F5344CB8AC3E}">
        <p14:creationId xmlns:p14="http://schemas.microsoft.com/office/powerpoint/2010/main" val="3534170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1DFAC6-1273-4A81-824A-1BDC5E54F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19" y="1099025"/>
            <a:ext cx="11382469" cy="4720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5A8D349-63C2-4A7E-9153-5436F693891E}"/>
                  </a:ext>
                </a:extLst>
              </p14:cNvPr>
              <p14:cNvContentPartPr/>
              <p14:nvPr/>
            </p14:nvContentPartPr>
            <p14:xfrm>
              <a:off x="1771665" y="3628425"/>
              <a:ext cx="8591760" cy="1346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5A8D349-63C2-4A7E-9153-5436F69389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3665" y="3610425"/>
                <a:ext cx="8627400" cy="170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DBC3F92-DE1B-47DF-9D8E-E103D6DF2F8C}"/>
              </a:ext>
            </a:extLst>
          </p:cNvPr>
          <p:cNvSpPr txBox="1"/>
          <p:nvPr/>
        </p:nvSpPr>
        <p:spPr>
          <a:xfrm>
            <a:off x="2257424" y="5969299"/>
            <a:ext cx="8878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但是这样还是不行，</a:t>
            </a:r>
            <a:endParaRPr lang="en-US" altLang="zh-CN" dirty="0"/>
          </a:p>
          <a:p>
            <a:r>
              <a:rPr lang="zh-CN" altLang="en-US" dirty="0"/>
              <a:t>数据虽然已经有了，但是</a:t>
            </a:r>
            <a:r>
              <a:rPr lang="en-US" altLang="zh-CN" dirty="0"/>
              <a:t>v-for</a:t>
            </a:r>
            <a:r>
              <a:rPr lang="zh-CN" altLang="en-US" dirty="0"/>
              <a:t>渲染结构是需要时间的，所以结构还是没渲染完成</a:t>
            </a:r>
          </a:p>
        </p:txBody>
      </p:sp>
    </p:spTree>
    <p:extLst>
      <p:ext uri="{BB962C8B-B14F-4D97-AF65-F5344CB8AC3E}">
        <p14:creationId xmlns:p14="http://schemas.microsoft.com/office/powerpoint/2010/main" val="252213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355C3E-EE76-45FE-9B50-2410ABDFF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2" y="1680155"/>
            <a:ext cx="11496546" cy="192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62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1975DB-D924-486E-AEC7-0B23F2E6F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42" y="1017192"/>
            <a:ext cx="9879588" cy="427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41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F8829D-CB38-43AA-AFAE-95E70E034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37"/>
            <a:ext cx="12192000" cy="66855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CE84C9A-3E5A-4F42-A49E-DF5CCF6FCE8A}"/>
              </a:ext>
            </a:extLst>
          </p:cNvPr>
          <p:cNvSpPr txBox="1"/>
          <p:nvPr/>
        </p:nvSpPr>
        <p:spPr>
          <a:xfrm>
            <a:off x="4991100" y="5181600"/>
            <a:ext cx="605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</a:t>
            </a:r>
            <a:r>
              <a:rPr lang="en-US" altLang="zh-CN" dirty="0"/>
              <a:t>search</a:t>
            </a:r>
            <a:r>
              <a:rPr lang="zh-CN" altLang="en-US" dirty="0"/>
              <a:t>组件的静态页面搞好</a:t>
            </a:r>
          </a:p>
        </p:txBody>
      </p:sp>
    </p:spTree>
    <p:extLst>
      <p:ext uri="{BB962C8B-B14F-4D97-AF65-F5344CB8AC3E}">
        <p14:creationId xmlns:p14="http://schemas.microsoft.com/office/powerpoint/2010/main" val="2088727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062ED6-03AF-4101-A731-F4694D29C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38" y="287474"/>
            <a:ext cx="9396274" cy="41685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D5F05E0-E0F2-4EFF-8929-EFBE04619892}"/>
              </a:ext>
            </a:extLst>
          </p:cNvPr>
          <p:cNvSpPr txBox="1"/>
          <p:nvPr/>
        </p:nvSpPr>
        <p:spPr>
          <a:xfrm>
            <a:off x="2305050" y="5181600"/>
            <a:ext cx="721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面包屑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2BCCB35-66B7-4382-9906-73E8DF1AAFE2}"/>
                  </a:ext>
                </a:extLst>
              </p14:cNvPr>
              <p14:cNvContentPartPr/>
              <p14:nvPr/>
            </p14:nvContentPartPr>
            <p14:xfrm>
              <a:off x="1809825" y="2419215"/>
              <a:ext cx="4096080" cy="2862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2BCCB35-66B7-4382-9906-73E8DF1AAF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1825" y="2401215"/>
                <a:ext cx="4131720" cy="3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5741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7E2AD0-820D-48C8-8E35-660EDB9DC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29" y="0"/>
            <a:ext cx="9015341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AAC38A0-592D-46FF-BE55-CE43984C487C}"/>
              </a:ext>
            </a:extLst>
          </p:cNvPr>
          <p:cNvSpPr txBox="1"/>
          <p:nvPr/>
        </p:nvSpPr>
        <p:spPr>
          <a:xfrm>
            <a:off x="5553075" y="2505075"/>
            <a:ext cx="496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面包屑</a:t>
            </a:r>
          </a:p>
        </p:txBody>
      </p:sp>
    </p:spTree>
    <p:extLst>
      <p:ext uri="{BB962C8B-B14F-4D97-AF65-F5344CB8AC3E}">
        <p14:creationId xmlns:p14="http://schemas.microsoft.com/office/powerpoint/2010/main" val="1230165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990555-9B79-4B6A-9E28-51281CE01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"/>
            <a:ext cx="12192000" cy="65722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089460C-D7A2-4384-905E-2278527E8963}"/>
              </a:ext>
            </a:extLst>
          </p:cNvPr>
          <p:cNvSpPr txBox="1"/>
          <p:nvPr/>
        </p:nvSpPr>
        <p:spPr>
          <a:xfrm>
            <a:off x="6972300" y="4162425"/>
            <a:ext cx="4629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Search</a:t>
            </a:r>
            <a:r>
              <a:rPr lang="zh-CN" altLang="en-US" sz="3200" b="1" dirty="0">
                <a:solidFill>
                  <a:srgbClr val="FF0000"/>
                </a:solidFill>
              </a:rPr>
              <a:t>子组件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7CB738-FA57-424F-820D-A14F11B4FD4F}"/>
              </a:ext>
            </a:extLst>
          </p:cNvPr>
          <p:cNvSpPr txBox="1"/>
          <p:nvPr/>
        </p:nvSpPr>
        <p:spPr>
          <a:xfrm>
            <a:off x="285750" y="5810250"/>
            <a:ext cx="397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search</a:t>
            </a:r>
            <a:r>
              <a:rPr lang="zh-CN" altLang="en-US" dirty="0"/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1326891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B1B5E7-4A56-4710-88B3-730FDB64C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647" y="0"/>
            <a:ext cx="6774705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B256384-22AF-452A-82F4-6B025C4ED79D}"/>
                  </a:ext>
                </a:extLst>
              </p14:cNvPr>
              <p14:cNvContentPartPr/>
              <p14:nvPr/>
            </p14:nvContentPartPr>
            <p14:xfrm>
              <a:off x="3562305" y="4218135"/>
              <a:ext cx="3867480" cy="41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B256384-22AF-452A-82F4-6B025C4ED7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4305" y="4200135"/>
                <a:ext cx="3903120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1710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7338E5-5105-4D75-B44E-56A0885B7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807" y="296908"/>
            <a:ext cx="7224386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39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43D42E-9E0C-4167-9C89-1624B69BF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95" y="241656"/>
            <a:ext cx="9906859" cy="64318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57EF1DC-045F-4993-AFFC-5BF3F29ADE71}"/>
                  </a:ext>
                </a:extLst>
              </p14:cNvPr>
              <p14:cNvContentPartPr/>
              <p14:nvPr/>
            </p14:nvContentPartPr>
            <p14:xfrm>
              <a:off x="2200425" y="6026055"/>
              <a:ext cx="8134560" cy="961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57EF1DC-045F-4993-AFFC-5BF3F29ADE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2425" y="6008055"/>
                <a:ext cx="8170200" cy="1317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16A6DF6-D742-4089-B657-A6755AEC8A3C}"/>
              </a:ext>
            </a:extLst>
          </p:cNvPr>
          <p:cNvSpPr txBox="1"/>
          <p:nvPr/>
        </p:nvSpPr>
        <p:spPr>
          <a:xfrm>
            <a:off x="7296150" y="4943475"/>
            <a:ext cx="3667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请求对象至少是一个空对象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否则会报错</a:t>
            </a:r>
          </a:p>
        </p:txBody>
      </p:sp>
    </p:spTree>
    <p:extLst>
      <p:ext uri="{BB962C8B-B14F-4D97-AF65-F5344CB8AC3E}">
        <p14:creationId xmlns:p14="http://schemas.microsoft.com/office/powerpoint/2010/main" val="3700078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34606A-E8B5-4A59-BC31-E401A66CF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56" y="215038"/>
            <a:ext cx="8948144" cy="56523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FBC4931-C63C-46EC-9DB3-46DCF167B784}"/>
              </a:ext>
            </a:extLst>
          </p:cNvPr>
          <p:cNvSpPr txBox="1"/>
          <p:nvPr/>
        </p:nvSpPr>
        <p:spPr>
          <a:xfrm>
            <a:off x="2286000" y="6391275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新建一个</a:t>
            </a:r>
            <a:r>
              <a:rPr lang="en-US" altLang="zh-CN" dirty="0"/>
              <a:t>search</a:t>
            </a:r>
            <a:r>
              <a:rPr lang="zh-CN" altLang="en-US" dirty="0"/>
              <a:t>仓库</a:t>
            </a:r>
          </a:p>
        </p:txBody>
      </p:sp>
    </p:spTree>
    <p:extLst>
      <p:ext uri="{BB962C8B-B14F-4D97-AF65-F5344CB8AC3E}">
        <p14:creationId xmlns:p14="http://schemas.microsoft.com/office/powerpoint/2010/main" val="386248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5D168C-A4AD-4E32-AD23-0AC305B3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84" y="378849"/>
            <a:ext cx="8199831" cy="56621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23D8064-2BA9-4C5B-BDAB-83B9C63C0756}"/>
                  </a:ext>
                </a:extLst>
              </p14:cNvPr>
              <p14:cNvContentPartPr/>
              <p14:nvPr/>
            </p14:nvContentPartPr>
            <p14:xfrm>
              <a:off x="1904865" y="2790735"/>
              <a:ext cx="3105720" cy="640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23D8064-2BA9-4C5B-BDAB-83B9C63C07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6865" y="2772735"/>
                <a:ext cx="3141360" cy="997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729F76E-7CC7-4C9E-8F6F-74446D85021C}"/>
              </a:ext>
            </a:extLst>
          </p:cNvPr>
          <p:cNvSpPr txBox="1"/>
          <p:nvPr/>
        </p:nvSpPr>
        <p:spPr>
          <a:xfrm>
            <a:off x="2571750" y="2114550"/>
            <a:ext cx="513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在这里表示</a:t>
            </a:r>
            <a:r>
              <a:rPr lang="en-US" altLang="zh-CN" dirty="0"/>
              <a:t>v-for</a:t>
            </a:r>
            <a:r>
              <a:rPr lang="zh-CN" altLang="en-US" dirty="0"/>
              <a:t>循环，渲染完结构之后</a:t>
            </a:r>
          </a:p>
        </p:txBody>
      </p:sp>
    </p:spTree>
    <p:extLst>
      <p:ext uri="{BB962C8B-B14F-4D97-AF65-F5344CB8AC3E}">
        <p14:creationId xmlns:p14="http://schemas.microsoft.com/office/powerpoint/2010/main" val="16211157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A81337-B85B-437C-A82D-3E1DE5D3B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78" y="112140"/>
            <a:ext cx="7300593" cy="589077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EDC5AD7-25B7-4E69-8A97-1AD4693178BE}"/>
              </a:ext>
            </a:extLst>
          </p:cNvPr>
          <p:cNvSpPr txBox="1"/>
          <p:nvPr/>
        </p:nvSpPr>
        <p:spPr>
          <a:xfrm>
            <a:off x="5067300" y="1104900"/>
            <a:ext cx="332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导入请求数据的方法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E0320-6B72-43AE-8092-016BD4313E7F}"/>
              </a:ext>
            </a:extLst>
          </p:cNvPr>
          <p:cNvSpPr txBox="1"/>
          <p:nvPr/>
        </p:nvSpPr>
        <p:spPr>
          <a:xfrm>
            <a:off x="3876674" y="3057525"/>
            <a:ext cx="524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发起请求，必须传参</a:t>
            </a:r>
          </a:p>
        </p:txBody>
      </p:sp>
    </p:spTree>
    <p:extLst>
      <p:ext uri="{BB962C8B-B14F-4D97-AF65-F5344CB8AC3E}">
        <p14:creationId xmlns:p14="http://schemas.microsoft.com/office/powerpoint/2010/main" val="3037689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9BCD90-DEE9-45B2-B89F-D841A97E8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67" y="818900"/>
            <a:ext cx="8839966" cy="57535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8A65C8F-3013-4692-B795-8AE2A0CF9CC5}"/>
                  </a:ext>
                </a:extLst>
              </p14:cNvPr>
              <p14:cNvContentPartPr/>
              <p14:nvPr/>
            </p14:nvContentPartPr>
            <p14:xfrm>
              <a:off x="3200505" y="3445215"/>
              <a:ext cx="6534360" cy="1382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8A65C8F-3013-4692-B795-8AE2A0CF9C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2505" y="3427215"/>
                <a:ext cx="6570000" cy="1738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2D3A0ED-9E39-4156-B8DC-8D22F76B5E44}"/>
              </a:ext>
            </a:extLst>
          </p:cNvPr>
          <p:cNvSpPr txBox="1"/>
          <p:nvPr/>
        </p:nvSpPr>
        <p:spPr>
          <a:xfrm>
            <a:off x="4972050" y="230505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给他一个默认参数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F5F8788-98A9-4B7A-A836-4C4250B9854B}"/>
                  </a:ext>
                </a:extLst>
              </p14:cNvPr>
              <p14:cNvContentPartPr/>
              <p14:nvPr/>
            </p14:nvContentPartPr>
            <p14:xfrm>
              <a:off x="4867305" y="2988375"/>
              <a:ext cx="1657800" cy="81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F5F8788-98A9-4B7A-A836-4C4250B985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49305" y="2970375"/>
                <a:ext cx="1693440" cy="1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676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565E23-07DB-4295-A185-988312B37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18" y="129254"/>
            <a:ext cx="9281964" cy="65994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A0981FD-32AA-4D1E-89E7-9E902F6D3704}"/>
                  </a:ext>
                </a:extLst>
              </p14:cNvPr>
              <p14:cNvContentPartPr/>
              <p14:nvPr/>
            </p14:nvContentPartPr>
            <p14:xfrm>
              <a:off x="3657705" y="1184775"/>
              <a:ext cx="1676520" cy="54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A0981FD-32AA-4D1E-89E7-9E902F6D37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9705" y="1166775"/>
                <a:ext cx="17121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4A2CE84-0328-4841-B5B6-336612C0EC7E}"/>
                  </a:ext>
                </a:extLst>
              </p14:cNvPr>
              <p14:cNvContentPartPr/>
              <p14:nvPr/>
            </p14:nvContentPartPr>
            <p14:xfrm>
              <a:off x="3400305" y="5257815"/>
              <a:ext cx="3715200" cy="536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4A2CE84-0328-4841-B5B6-336612C0EC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2305" y="5239815"/>
                <a:ext cx="3750840" cy="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7373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421B044-F0EA-4CEB-88C3-4CDE4D32F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037" y="0"/>
            <a:ext cx="814792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44DEA5F-2CD0-43EC-A71D-80F5CE7BB363}"/>
                  </a:ext>
                </a:extLst>
              </p14:cNvPr>
              <p14:cNvContentPartPr/>
              <p14:nvPr/>
            </p14:nvContentPartPr>
            <p14:xfrm>
              <a:off x="3390945" y="1914495"/>
              <a:ext cx="113364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44DEA5F-2CD0-43EC-A71D-80F5CE7BB3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2945" y="1896495"/>
                <a:ext cx="11692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2A4F4BF-9CC6-4D60-91FA-BCA60164B1FA}"/>
              </a:ext>
            </a:extLst>
          </p:cNvPr>
          <p:cNvSpPr txBox="1"/>
          <p:nvPr/>
        </p:nvSpPr>
        <p:spPr>
          <a:xfrm>
            <a:off x="4610100" y="1419225"/>
            <a:ext cx="477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是对象类型的，不能瞎写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A76929-E994-4B23-B0ED-49EB4200F333}"/>
              </a:ext>
            </a:extLst>
          </p:cNvPr>
          <p:cNvSpPr txBox="1"/>
          <p:nvPr/>
        </p:nvSpPr>
        <p:spPr>
          <a:xfrm>
            <a:off x="5915025" y="2390775"/>
            <a:ext cx="370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存数据到仓库中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181D868-05C6-42C7-B019-A136E371F1D9}"/>
                  </a:ext>
                </a:extLst>
              </p14:cNvPr>
              <p14:cNvContentPartPr/>
              <p14:nvPr/>
            </p14:nvContentPartPr>
            <p14:xfrm>
              <a:off x="3410025" y="2647815"/>
              <a:ext cx="2105280" cy="712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181D868-05C6-42C7-B019-A136E371F1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2025" y="2629815"/>
                <a:ext cx="21409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B63662A-471C-4711-AAB5-2C58D6EA30C6}"/>
                  </a:ext>
                </a:extLst>
              </p14:cNvPr>
              <p14:cNvContentPartPr/>
              <p14:nvPr/>
            </p14:nvContentPartPr>
            <p14:xfrm>
              <a:off x="4819785" y="4133895"/>
              <a:ext cx="2019600" cy="79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B63662A-471C-4711-AAB5-2C58D6EA30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01785" y="4115895"/>
                <a:ext cx="2055240" cy="1148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85EEF367-ED37-4C90-83F2-DAD8407ECF1B}"/>
              </a:ext>
            </a:extLst>
          </p:cNvPr>
          <p:cNvSpPr txBox="1"/>
          <p:nvPr/>
        </p:nvSpPr>
        <p:spPr>
          <a:xfrm>
            <a:off x="6839385" y="4010025"/>
            <a:ext cx="420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发请求，要数据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提交到</a:t>
            </a:r>
            <a:r>
              <a:rPr lang="en-US" altLang="zh-CN" dirty="0">
                <a:solidFill>
                  <a:srgbClr val="FF0000"/>
                </a:solidFill>
              </a:rPr>
              <a:t>mutations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4BC6EC4B-0087-4F50-98E0-B9B02E89724D}"/>
                  </a:ext>
                </a:extLst>
              </p14:cNvPr>
              <p14:cNvContentPartPr/>
              <p14:nvPr/>
            </p14:nvContentPartPr>
            <p14:xfrm>
              <a:off x="3495705" y="4482735"/>
              <a:ext cx="2914920" cy="496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4BC6EC4B-0087-4F50-98E0-B9B02E8972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77705" y="4464735"/>
                <a:ext cx="2950560" cy="8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3137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21D1DF-273F-4AE3-96E3-E4C867A3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" y="106392"/>
            <a:ext cx="11796782" cy="66452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5B767B0-49E9-44D6-8ABF-64CA8E89441F}"/>
                  </a:ext>
                </a:extLst>
              </p14:cNvPr>
              <p14:cNvContentPartPr/>
              <p14:nvPr/>
            </p14:nvContentPartPr>
            <p14:xfrm>
              <a:off x="771585" y="866895"/>
              <a:ext cx="1209960" cy="95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5B767B0-49E9-44D6-8ABF-64CA8E8944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3585" y="848895"/>
                <a:ext cx="12456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7BCF774-A871-45C0-A927-2825367EE0DE}"/>
                  </a:ext>
                </a:extLst>
              </p14:cNvPr>
              <p14:cNvContentPartPr/>
              <p14:nvPr/>
            </p14:nvContentPartPr>
            <p14:xfrm>
              <a:off x="1276305" y="2895135"/>
              <a:ext cx="2029320" cy="403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7BCF774-A871-45C0-A927-2825367EE0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8305" y="2877135"/>
                <a:ext cx="20649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7342961-A105-42EE-9D21-88BE1BA29D68}"/>
                  </a:ext>
                </a:extLst>
              </p14:cNvPr>
              <p14:cNvContentPartPr/>
              <p14:nvPr/>
            </p14:nvContentPartPr>
            <p14:xfrm>
              <a:off x="1619385" y="3324255"/>
              <a:ext cx="2009880" cy="489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7342961-A105-42EE-9D21-88BE1BA29D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01385" y="3306255"/>
                <a:ext cx="20455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BB5F4AA-E29E-4882-B049-415446F15890}"/>
                  </a:ext>
                </a:extLst>
              </p14:cNvPr>
              <p14:cNvContentPartPr/>
              <p14:nvPr/>
            </p14:nvContentPartPr>
            <p14:xfrm>
              <a:off x="1209705" y="1581135"/>
              <a:ext cx="79092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BB5F4AA-E29E-4882-B049-415446F1589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91705" y="1563135"/>
                <a:ext cx="826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51957A7-22F2-4F90-9A82-8EDC90FC08C4}"/>
                  </a:ext>
                </a:extLst>
              </p14:cNvPr>
              <p14:cNvContentPartPr/>
              <p14:nvPr/>
            </p14:nvContentPartPr>
            <p14:xfrm>
              <a:off x="1095225" y="1314015"/>
              <a:ext cx="1324440" cy="72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51957A7-22F2-4F90-9A82-8EDC90FC08C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7225" y="1296015"/>
                <a:ext cx="1360080" cy="1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476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5A2E47C-ECB5-43C2-8AF8-9DEB3057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29" y="1581110"/>
            <a:ext cx="11511534" cy="112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85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F82846-C51F-421E-B94F-8417DAF78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88" y="156091"/>
            <a:ext cx="5928874" cy="27358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A6B386D-39E3-4C36-90F3-7EFBBCD4439E}"/>
                  </a:ext>
                </a:extLst>
              </p14:cNvPr>
              <p14:cNvContentPartPr/>
              <p14:nvPr/>
            </p14:nvContentPartPr>
            <p14:xfrm>
              <a:off x="3448185" y="1122135"/>
              <a:ext cx="1581480" cy="248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A6B386D-39E3-4C36-90F3-7EFBBCD443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0185" y="1104135"/>
                <a:ext cx="1617120" cy="604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A3148C0-F299-4680-9C96-666D9B184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665" y="3636556"/>
            <a:ext cx="5410669" cy="20423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98C97A9-5564-4792-878C-0E098B5208F8}"/>
                  </a:ext>
                </a:extLst>
              </p14:cNvPr>
              <p14:cNvContentPartPr/>
              <p14:nvPr/>
            </p14:nvContentPartPr>
            <p14:xfrm>
              <a:off x="2228865" y="4633575"/>
              <a:ext cx="2314800" cy="342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98C97A9-5564-4792-878C-0E098B5208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0865" y="4615575"/>
                <a:ext cx="2350440" cy="698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48BFAB0-FCE7-4D7A-BC4F-FC1985090D40}"/>
              </a:ext>
            </a:extLst>
          </p:cNvPr>
          <p:cNvSpPr txBox="1"/>
          <p:nvPr/>
        </p:nvSpPr>
        <p:spPr>
          <a:xfrm>
            <a:off x="6915150" y="2790825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获取</a:t>
            </a:r>
            <a:r>
              <a:rPr lang="en-US" altLang="zh-CN" dirty="0" err="1"/>
              <a:t>dom</a:t>
            </a:r>
            <a:r>
              <a:rPr lang="zh-CN" altLang="en-US" dirty="0"/>
              <a:t>元素</a:t>
            </a:r>
          </a:p>
        </p:txBody>
      </p:sp>
    </p:spTree>
    <p:extLst>
      <p:ext uri="{BB962C8B-B14F-4D97-AF65-F5344CB8AC3E}">
        <p14:creationId xmlns:p14="http://schemas.microsoft.com/office/powerpoint/2010/main" val="254401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D92CCD-CAF0-476B-B009-10757BF04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87" y="937044"/>
            <a:ext cx="9746825" cy="49839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56C6590-C126-45E6-AEC0-51998982BA45}"/>
                  </a:ext>
                </a:extLst>
              </p14:cNvPr>
              <p14:cNvContentPartPr/>
              <p14:nvPr/>
            </p14:nvContentPartPr>
            <p14:xfrm>
              <a:off x="2409945" y="5208495"/>
              <a:ext cx="5515200" cy="72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56C6590-C126-45E6-AEC0-51998982BA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1945" y="5190495"/>
                <a:ext cx="5550840" cy="1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204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</Words>
  <Application>Microsoft Office PowerPoint</Application>
  <PresentationFormat>宽屏</PresentationFormat>
  <Paragraphs>47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q1506</dc:creator>
  <cp:lastModifiedBy>q1506</cp:lastModifiedBy>
  <cp:revision>108</cp:revision>
  <dcterms:created xsi:type="dcterms:W3CDTF">2022-11-23T03:52:46Z</dcterms:created>
  <dcterms:modified xsi:type="dcterms:W3CDTF">2022-11-24T03:34:17Z</dcterms:modified>
</cp:coreProperties>
</file>